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embeddedFontLst>
    <p:embeddedFont>
      <p:font typeface="Microsoft YaHei" panose="020B0503020204020204" pitchFamily="34" charset="-122"/>
      <p:regular r:id="rId18"/>
      <p:bold r:id="rId19"/>
    </p:embeddedFont>
    <p:embeddedFont>
      <p:font typeface="Microsoft YaHei" panose="020B0503020204020204" pitchFamily="34" charset="-122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630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FF8E7"/>
              </a:gs>
              <a:gs pos="50000">
                <a:srgbClr val="FFF8E7">
                  <a:alpha val="90000"/>
                </a:srgbClr>
              </a:gs>
              <a:gs pos="100000">
                <a:srgbClr val="FFF8E7">
                  <a:alpha val="6000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381000" y="1109663"/>
            <a:ext cx="3743325" cy="419100"/>
          </a:xfrm>
          <a:custGeom>
            <a:avLst/>
            <a:gdLst/>
            <a:ahLst/>
            <a:cxnLst/>
            <a:rect l="l" t="t" r="r" b="b"/>
            <a:pathLst>
              <a:path w="3743325" h="419100">
                <a:moveTo>
                  <a:pt x="38100" y="0"/>
                </a:moveTo>
                <a:lnTo>
                  <a:pt x="3705225" y="0"/>
                </a:lnTo>
                <a:cubicBezTo>
                  <a:pt x="3726267" y="0"/>
                  <a:pt x="3743325" y="17058"/>
                  <a:pt x="3743325" y="38100"/>
                </a:cubicBezTo>
                <a:lnTo>
                  <a:pt x="3743325" y="381000"/>
                </a:lnTo>
                <a:cubicBezTo>
                  <a:pt x="3743325" y="402042"/>
                  <a:pt x="3726267" y="419100"/>
                  <a:pt x="3705225" y="419100"/>
                </a:cubicBezTo>
                <a:lnTo>
                  <a:pt x="38100" y="419100"/>
                </a:lnTo>
                <a:cubicBezTo>
                  <a:pt x="17058" y="419100"/>
                  <a:pt x="0" y="402042"/>
                  <a:pt x="0" y="38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571500" y="1204913"/>
            <a:ext cx="3438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STRATEGIC PARTNERSHIP PROPOSAL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381000" y="1757363"/>
            <a:ext cx="7600950" cy="142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 ×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en-US" sz="4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中国电车品牌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381000" y="3338513"/>
            <a:ext cx="74866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加拿大市场战略合作提案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5"/>
          <p:cNvSpPr/>
          <p:nvPr/>
        </p:nvSpPr>
        <p:spPr>
          <a:xfrm>
            <a:off x="381000" y="4024313"/>
            <a:ext cx="1219200" cy="57150"/>
          </a:xfrm>
          <a:custGeom>
            <a:avLst/>
            <a:gdLst/>
            <a:ahLst/>
            <a:cxnLst/>
            <a:rect l="l" t="t" r="r" b="b"/>
            <a:pathLst>
              <a:path w="1219200" h="57150">
                <a:moveTo>
                  <a:pt x="0" y="0"/>
                </a:moveTo>
                <a:lnTo>
                  <a:pt x="1219200" y="0"/>
                </a:lnTo>
                <a:lnTo>
                  <a:pt x="12192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381000" y="4386263"/>
            <a:ext cx="74295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您的加拿大充电设施安装解决方案合作伙伴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390525" y="5224463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540544" y="53863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8999" y="-2977"/>
                </a:moveTo>
                <a:cubicBezTo>
                  <a:pt x="86730" y="-5283"/>
                  <a:pt x="83418" y="-6214"/>
                  <a:pt x="80293" y="-5358"/>
                </a:cubicBezTo>
                <a:cubicBezTo>
                  <a:pt x="77167" y="-4502"/>
                  <a:pt x="74749" y="-2084"/>
                  <a:pt x="73968" y="1042"/>
                </a:cubicBezTo>
                <a:lnTo>
                  <a:pt x="68275" y="23440"/>
                </a:lnTo>
                <a:cubicBezTo>
                  <a:pt x="67866" y="25078"/>
                  <a:pt x="66191" y="26045"/>
                  <a:pt x="64591" y="25561"/>
                </a:cubicBezTo>
                <a:lnTo>
                  <a:pt x="42342" y="19310"/>
                </a:lnTo>
                <a:cubicBezTo>
                  <a:pt x="39216" y="18417"/>
                  <a:pt x="35868" y="19310"/>
                  <a:pt x="33598" y="21580"/>
                </a:cubicBezTo>
                <a:cubicBezTo>
                  <a:pt x="31328" y="23850"/>
                  <a:pt x="30435" y="27198"/>
                  <a:pt x="31328" y="30324"/>
                </a:cubicBezTo>
                <a:lnTo>
                  <a:pt x="37616" y="52574"/>
                </a:lnTo>
                <a:cubicBezTo>
                  <a:pt x="38063" y="54173"/>
                  <a:pt x="37095" y="55848"/>
                  <a:pt x="35496" y="56257"/>
                </a:cubicBezTo>
                <a:lnTo>
                  <a:pt x="13060" y="61950"/>
                </a:lnTo>
                <a:cubicBezTo>
                  <a:pt x="9934" y="62731"/>
                  <a:pt x="7479" y="65187"/>
                  <a:pt x="6623" y="68312"/>
                </a:cubicBezTo>
                <a:cubicBezTo>
                  <a:pt x="5767" y="71438"/>
                  <a:pt x="6697" y="74749"/>
                  <a:pt x="9004" y="77019"/>
                </a:cubicBezTo>
                <a:lnTo>
                  <a:pt x="25561" y="93129"/>
                </a:lnTo>
                <a:cubicBezTo>
                  <a:pt x="26752" y="94283"/>
                  <a:pt x="26752" y="96217"/>
                  <a:pt x="25561" y="97408"/>
                </a:cubicBezTo>
                <a:lnTo>
                  <a:pt x="9041" y="113519"/>
                </a:lnTo>
                <a:cubicBezTo>
                  <a:pt x="6734" y="115788"/>
                  <a:pt x="5804" y="119100"/>
                  <a:pt x="6660" y="122225"/>
                </a:cubicBezTo>
                <a:cubicBezTo>
                  <a:pt x="7516" y="125350"/>
                  <a:pt x="9971" y="127769"/>
                  <a:pt x="13097" y="128588"/>
                </a:cubicBezTo>
                <a:lnTo>
                  <a:pt x="35496" y="134280"/>
                </a:lnTo>
                <a:cubicBezTo>
                  <a:pt x="37133" y="134689"/>
                  <a:pt x="38100" y="136364"/>
                  <a:pt x="37616" y="137964"/>
                </a:cubicBezTo>
                <a:lnTo>
                  <a:pt x="31328" y="160176"/>
                </a:lnTo>
                <a:cubicBezTo>
                  <a:pt x="30435" y="163302"/>
                  <a:pt x="31328" y="166650"/>
                  <a:pt x="33598" y="168920"/>
                </a:cubicBezTo>
                <a:cubicBezTo>
                  <a:pt x="35868" y="171190"/>
                  <a:pt x="39216" y="172083"/>
                  <a:pt x="42342" y="171190"/>
                </a:cubicBezTo>
                <a:lnTo>
                  <a:pt x="64591" y="164902"/>
                </a:lnTo>
                <a:cubicBezTo>
                  <a:pt x="66191" y="164455"/>
                  <a:pt x="67866" y="165422"/>
                  <a:pt x="68275" y="167022"/>
                </a:cubicBezTo>
                <a:lnTo>
                  <a:pt x="73968" y="189421"/>
                </a:lnTo>
                <a:cubicBezTo>
                  <a:pt x="74749" y="192546"/>
                  <a:pt x="77205" y="195002"/>
                  <a:pt x="80330" y="195858"/>
                </a:cubicBezTo>
                <a:cubicBezTo>
                  <a:pt x="83455" y="196714"/>
                  <a:pt x="86767" y="195783"/>
                  <a:pt x="89036" y="193477"/>
                </a:cubicBezTo>
                <a:lnTo>
                  <a:pt x="105147" y="176919"/>
                </a:lnTo>
                <a:cubicBezTo>
                  <a:pt x="106300" y="175729"/>
                  <a:pt x="108235" y="175729"/>
                  <a:pt x="109426" y="176919"/>
                </a:cubicBezTo>
                <a:lnTo>
                  <a:pt x="125499" y="193477"/>
                </a:lnTo>
                <a:cubicBezTo>
                  <a:pt x="127769" y="195783"/>
                  <a:pt x="131080" y="196714"/>
                  <a:pt x="134206" y="195858"/>
                </a:cubicBezTo>
                <a:cubicBezTo>
                  <a:pt x="137331" y="195002"/>
                  <a:pt x="139750" y="192546"/>
                  <a:pt x="140568" y="189421"/>
                </a:cubicBezTo>
                <a:lnTo>
                  <a:pt x="146261" y="167060"/>
                </a:lnTo>
                <a:cubicBezTo>
                  <a:pt x="146670" y="165422"/>
                  <a:pt x="148344" y="164455"/>
                  <a:pt x="149944" y="164939"/>
                </a:cubicBezTo>
                <a:lnTo>
                  <a:pt x="172194" y="171227"/>
                </a:lnTo>
                <a:cubicBezTo>
                  <a:pt x="175320" y="172120"/>
                  <a:pt x="178668" y="171227"/>
                  <a:pt x="180938" y="168957"/>
                </a:cubicBezTo>
                <a:cubicBezTo>
                  <a:pt x="183207" y="166687"/>
                  <a:pt x="184100" y="163339"/>
                  <a:pt x="183207" y="160213"/>
                </a:cubicBezTo>
                <a:lnTo>
                  <a:pt x="176919" y="137964"/>
                </a:lnTo>
                <a:cubicBezTo>
                  <a:pt x="176473" y="136364"/>
                  <a:pt x="177440" y="134689"/>
                  <a:pt x="179040" y="134280"/>
                </a:cubicBezTo>
                <a:lnTo>
                  <a:pt x="201439" y="128588"/>
                </a:lnTo>
                <a:cubicBezTo>
                  <a:pt x="204564" y="127806"/>
                  <a:pt x="207020" y="125350"/>
                  <a:pt x="207876" y="122225"/>
                </a:cubicBezTo>
                <a:cubicBezTo>
                  <a:pt x="208731" y="119100"/>
                  <a:pt x="207801" y="115751"/>
                  <a:pt x="205494" y="113519"/>
                </a:cubicBezTo>
                <a:lnTo>
                  <a:pt x="188937" y="97408"/>
                </a:lnTo>
                <a:cubicBezTo>
                  <a:pt x="187747" y="96255"/>
                  <a:pt x="187747" y="94320"/>
                  <a:pt x="188937" y="93129"/>
                </a:cubicBezTo>
                <a:lnTo>
                  <a:pt x="205494" y="77019"/>
                </a:lnTo>
                <a:cubicBezTo>
                  <a:pt x="207801" y="74749"/>
                  <a:pt x="208731" y="71437"/>
                  <a:pt x="207876" y="68312"/>
                </a:cubicBezTo>
                <a:cubicBezTo>
                  <a:pt x="207020" y="65187"/>
                  <a:pt x="204564" y="62768"/>
                  <a:pt x="201439" y="61950"/>
                </a:cubicBezTo>
                <a:lnTo>
                  <a:pt x="179040" y="56257"/>
                </a:lnTo>
                <a:cubicBezTo>
                  <a:pt x="177403" y="55848"/>
                  <a:pt x="176436" y="54173"/>
                  <a:pt x="176919" y="52574"/>
                </a:cubicBezTo>
                <a:lnTo>
                  <a:pt x="183207" y="30324"/>
                </a:lnTo>
                <a:cubicBezTo>
                  <a:pt x="184100" y="27198"/>
                  <a:pt x="183207" y="23850"/>
                  <a:pt x="180938" y="21580"/>
                </a:cubicBezTo>
                <a:cubicBezTo>
                  <a:pt x="178668" y="19310"/>
                  <a:pt x="175320" y="18417"/>
                  <a:pt x="172194" y="19310"/>
                </a:cubicBezTo>
                <a:lnTo>
                  <a:pt x="149944" y="25598"/>
                </a:lnTo>
                <a:cubicBezTo>
                  <a:pt x="148344" y="26045"/>
                  <a:pt x="146670" y="25078"/>
                  <a:pt x="146261" y="23478"/>
                </a:cubicBezTo>
                <a:lnTo>
                  <a:pt x="140568" y="1042"/>
                </a:lnTo>
                <a:cubicBezTo>
                  <a:pt x="139787" y="-2084"/>
                  <a:pt x="137331" y="-4539"/>
                  <a:pt x="134206" y="-5395"/>
                </a:cubicBezTo>
                <a:cubicBezTo>
                  <a:pt x="131080" y="-6251"/>
                  <a:pt x="127769" y="-5321"/>
                  <a:pt x="125499" y="-3014"/>
                </a:cubicBezTo>
                <a:lnTo>
                  <a:pt x="109389" y="13581"/>
                </a:lnTo>
                <a:cubicBezTo>
                  <a:pt x="108235" y="14771"/>
                  <a:pt x="106300" y="14771"/>
                  <a:pt x="105110" y="13581"/>
                </a:cubicBezTo>
                <a:lnTo>
                  <a:pt x="88999" y="-2977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028700" y="5348288"/>
            <a:ext cx="1162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Seal认证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2423220" y="5224463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2561332" y="538638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214313" y="17859"/>
                </a:moveTo>
                <a:cubicBezTo>
                  <a:pt x="214313" y="13729"/>
                  <a:pt x="212192" y="9897"/>
                  <a:pt x="208657" y="7739"/>
                </a:cubicBezTo>
                <a:cubicBezTo>
                  <a:pt x="205122" y="5581"/>
                  <a:pt x="200769" y="5358"/>
                  <a:pt x="197086" y="7218"/>
                </a:cubicBezTo>
                <a:lnTo>
                  <a:pt x="153851" y="28835"/>
                </a:lnTo>
                <a:lnTo>
                  <a:pt x="87102" y="6548"/>
                </a:lnTo>
                <a:cubicBezTo>
                  <a:pt x="84088" y="5544"/>
                  <a:pt x="80851" y="5767"/>
                  <a:pt x="78023" y="7181"/>
                </a:cubicBezTo>
                <a:lnTo>
                  <a:pt x="30398" y="30993"/>
                </a:lnTo>
                <a:cubicBezTo>
                  <a:pt x="26343" y="33040"/>
                  <a:pt x="23812" y="37170"/>
                  <a:pt x="23812" y="41672"/>
                </a:cubicBezTo>
                <a:lnTo>
                  <a:pt x="23812" y="172641"/>
                </a:lnTo>
                <a:cubicBezTo>
                  <a:pt x="23812" y="176771"/>
                  <a:pt x="25933" y="180603"/>
                  <a:pt x="29468" y="182761"/>
                </a:cubicBezTo>
                <a:cubicBezTo>
                  <a:pt x="33003" y="184919"/>
                  <a:pt x="37356" y="185142"/>
                  <a:pt x="41039" y="183282"/>
                </a:cubicBezTo>
                <a:lnTo>
                  <a:pt x="84237" y="161665"/>
                </a:lnTo>
                <a:lnTo>
                  <a:pt x="148717" y="183170"/>
                </a:lnTo>
                <a:cubicBezTo>
                  <a:pt x="147117" y="180789"/>
                  <a:pt x="145554" y="178296"/>
                  <a:pt x="144028" y="175766"/>
                </a:cubicBezTo>
                <a:cubicBezTo>
                  <a:pt x="139936" y="168957"/>
                  <a:pt x="135880" y="161144"/>
                  <a:pt x="132866" y="152772"/>
                </a:cubicBezTo>
                <a:lnTo>
                  <a:pt x="95213" y="140233"/>
                </a:lnTo>
                <a:lnTo>
                  <a:pt x="95213" y="34379"/>
                </a:lnTo>
                <a:lnTo>
                  <a:pt x="142838" y="50267"/>
                </a:lnTo>
                <a:lnTo>
                  <a:pt x="142838" y="87213"/>
                </a:lnTo>
                <a:cubicBezTo>
                  <a:pt x="154372" y="73893"/>
                  <a:pt x="171487" y="65484"/>
                  <a:pt x="190463" y="65484"/>
                </a:cubicBezTo>
                <a:cubicBezTo>
                  <a:pt x="198872" y="65484"/>
                  <a:pt x="206908" y="67121"/>
                  <a:pt x="214275" y="70135"/>
                </a:cubicBezTo>
                <a:lnTo>
                  <a:pt x="214313" y="17859"/>
                </a:lnTo>
                <a:close/>
                <a:moveTo>
                  <a:pt x="190500" y="83344"/>
                </a:moveTo>
                <a:cubicBezTo>
                  <a:pt x="165832" y="83344"/>
                  <a:pt x="145852" y="102989"/>
                  <a:pt x="145852" y="127211"/>
                </a:cubicBezTo>
                <a:cubicBezTo>
                  <a:pt x="145852" y="152846"/>
                  <a:pt x="169701" y="183170"/>
                  <a:pt x="182538" y="197644"/>
                </a:cubicBezTo>
                <a:cubicBezTo>
                  <a:pt x="186854" y="202481"/>
                  <a:pt x="194183" y="202481"/>
                  <a:pt x="198500" y="197644"/>
                </a:cubicBezTo>
                <a:cubicBezTo>
                  <a:pt x="211336" y="183170"/>
                  <a:pt x="235186" y="152846"/>
                  <a:pt x="235186" y="127211"/>
                </a:cubicBezTo>
                <a:cubicBezTo>
                  <a:pt x="235186" y="102989"/>
                  <a:pt x="215205" y="83344"/>
                  <a:pt x="190537" y="83344"/>
                </a:cubicBezTo>
                <a:close/>
                <a:moveTo>
                  <a:pt x="175617" y="127992"/>
                </a:moveTo>
                <a:cubicBezTo>
                  <a:pt x="175617" y="119778"/>
                  <a:pt x="182286" y="113109"/>
                  <a:pt x="190500" y="113109"/>
                </a:cubicBezTo>
                <a:cubicBezTo>
                  <a:pt x="198714" y="113109"/>
                  <a:pt x="205383" y="119778"/>
                  <a:pt x="205383" y="127992"/>
                </a:cubicBezTo>
                <a:cubicBezTo>
                  <a:pt x="205383" y="136206"/>
                  <a:pt x="198714" y="142875"/>
                  <a:pt x="190500" y="142875"/>
                </a:cubicBezTo>
                <a:cubicBezTo>
                  <a:pt x="182286" y="142875"/>
                  <a:pt x="175617" y="136206"/>
                  <a:pt x="175617" y="127992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3061395" y="5348288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安省全覆盖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4232970" y="5224463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E67E22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4394895" y="538638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7231" y="0"/>
                </a:moveTo>
                <a:cubicBezTo>
                  <a:pt x="107231" y="-6586"/>
                  <a:pt x="101910" y="-11906"/>
                  <a:pt x="95324" y="-11906"/>
                </a:cubicBezTo>
                <a:cubicBezTo>
                  <a:pt x="88739" y="-11906"/>
                  <a:pt x="83418" y="-6586"/>
                  <a:pt x="83418" y="0"/>
                </a:cubicBezTo>
                <a:lnTo>
                  <a:pt x="83418" y="23106"/>
                </a:lnTo>
                <a:lnTo>
                  <a:pt x="77837" y="17525"/>
                </a:lnTo>
                <a:cubicBezTo>
                  <a:pt x="74340" y="14027"/>
                  <a:pt x="68684" y="14027"/>
                  <a:pt x="65224" y="17525"/>
                </a:cubicBezTo>
                <a:cubicBezTo>
                  <a:pt x="61764" y="21022"/>
                  <a:pt x="61726" y="26677"/>
                  <a:pt x="65224" y="30138"/>
                </a:cubicBezTo>
                <a:lnTo>
                  <a:pt x="83455" y="48369"/>
                </a:lnTo>
                <a:lnTo>
                  <a:pt x="83455" y="74637"/>
                </a:lnTo>
                <a:lnTo>
                  <a:pt x="60685" y="61503"/>
                </a:lnTo>
                <a:lnTo>
                  <a:pt x="54025" y="36612"/>
                </a:lnTo>
                <a:cubicBezTo>
                  <a:pt x="52760" y="31849"/>
                  <a:pt x="47848" y="29021"/>
                  <a:pt x="43086" y="30287"/>
                </a:cubicBezTo>
                <a:cubicBezTo>
                  <a:pt x="38323" y="31552"/>
                  <a:pt x="35458" y="36463"/>
                  <a:pt x="36723" y="41225"/>
                </a:cubicBezTo>
                <a:lnTo>
                  <a:pt x="38770" y="48853"/>
                </a:lnTo>
                <a:lnTo>
                  <a:pt x="18790" y="37319"/>
                </a:lnTo>
                <a:cubicBezTo>
                  <a:pt x="13097" y="34044"/>
                  <a:pt x="5804" y="35979"/>
                  <a:pt x="2530" y="41672"/>
                </a:cubicBezTo>
                <a:cubicBezTo>
                  <a:pt x="-744" y="47365"/>
                  <a:pt x="1191" y="54657"/>
                  <a:pt x="6883" y="57931"/>
                </a:cubicBezTo>
                <a:lnTo>
                  <a:pt x="26863" y="69466"/>
                </a:lnTo>
                <a:lnTo>
                  <a:pt x="19236" y="71512"/>
                </a:lnTo>
                <a:cubicBezTo>
                  <a:pt x="14474" y="72777"/>
                  <a:pt x="11646" y="77688"/>
                  <a:pt x="12911" y="82451"/>
                </a:cubicBezTo>
                <a:cubicBezTo>
                  <a:pt x="14176" y="87213"/>
                  <a:pt x="19087" y="90041"/>
                  <a:pt x="23850" y="88776"/>
                </a:cubicBezTo>
                <a:lnTo>
                  <a:pt x="48741" y="82116"/>
                </a:lnTo>
                <a:lnTo>
                  <a:pt x="71512" y="95250"/>
                </a:lnTo>
                <a:lnTo>
                  <a:pt x="48741" y="108384"/>
                </a:lnTo>
                <a:lnTo>
                  <a:pt x="23850" y="101724"/>
                </a:lnTo>
                <a:cubicBezTo>
                  <a:pt x="19087" y="100459"/>
                  <a:pt x="14176" y="103287"/>
                  <a:pt x="12911" y="108049"/>
                </a:cubicBezTo>
                <a:cubicBezTo>
                  <a:pt x="11646" y="112812"/>
                  <a:pt x="14474" y="117723"/>
                  <a:pt x="19236" y="118988"/>
                </a:cubicBezTo>
                <a:lnTo>
                  <a:pt x="26863" y="121034"/>
                </a:lnTo>
                <a:lnTo>
                  <a:pt x="6883" y="132569"/>
                </a:lnTo>
                <a:cubicBezTo>
                  <a:pt x="1191" y="135843"/>
                  <a:pt x="-744" y="143135"/>
                  <a:pt x="2530" y="148828"/>
                </a:cubicBezTo>
                <a:cubicBezTo>
                  <a:pt x="5804" y="154521"/>
                  <a:pt x="13097" y="156493"/>
                  <a:pt x="18790" y="153181"/>
                </a:cubicBezTo>
                <a:lnTo>
                  <a:pt x="38770" y="141647"/>
                </a:lnTo>
                <a:lnTo>
                  <a:pt x="36723" y="149275"/>
                </a:lnTo>
                <a:cubicBezTo>
                  <a:pt x="35458" y="154037"/>
                  <a:pt x="38286" y="158948"/>
                  <a:pt x="43049" y="160213"/>
                </a:cubicBezTo>
                <a:cubicBezTo>
                  <a:pt x="47811" y="161479"/>
                  <a:pt x="52722" y="158651"/>
                  <a:pt x="53987" y="153888"/>
                </a:cubicBezTo>
                <a:lnTo>
                  <a:pt x="60647" y="128997"/>
                </a:lnTo>
                <a:lnTo>
                  <a:pt x="83418" y="115863"/>
                </a:lnTo>
                <a:lnTo>
                  <a:pt x="83418" y="142131"/>
                </a:lnTo>
                <a:lnTo>
                  <a:pt x="65187" y="160362"/>
                </a:lnTo>
                <a:cubicBezTo>
                  <a:pt x="61689" y="163860"/>
                  <a:pt x="61689" y="169515"/>
                  <a:pt x="65187" y="172975"/>
                </a:cubicBezTo>
                <a:cubicBezTo>
                  <a:pt x="68684" y="176436"/>
                  <a:pt x="74340" y="176473"/>
                  <a:pt x="77800" y="172975"/>
                </a:cubicBezTo>
                <a:lnTo>
                  <a:pt x="83381" y="167394"/>
                </a:lnTo>
                <a:lnTo>
                  <a:pt x="83381" y="190500"/>
                </a:lnTo>
                <a:cubicBezTo>
                  <a:pt x="83381" y="197086"/>
                  <a:pt x="88702" y="202406"/>
                  <a:pt x="95287" y="202406"/>
                </a:cubicBezTo>
                <a:cubicBezTo>
                  <a:pt x="101873" y="202406"/>
                  <a:pt x="107193" y="197086"/>
                  <a:pt x="107193" y="190500"/>
                </a:cubicBezTo>
                <a:lnTo>
                  <a:pt x="107193" y="167394"/>
                </a:lnTo>
                <a:lnTo>
                  <a:pt x="112775" y="172975"/>
                </a:lnTo>
                <a:cubicBezTo>
                  <a:pt x="116272" y="176473"/>
                  <a:pt x="121927" y="176473"/>
                  <a:pt x="125388" y="172975"/>
                </a:cubicBezTo>
                <a:cubicBezTo>
                  <a:pt x="128848" y="169478"/>
                  <a:pt x="128885" y="163823"/>
                  <a:pt x="125388" y="160362"/>
                </a:cubicBezTo>
                <a:lnTo>
                  <a:pt x="107156" y="142131"/>
                </a:lnTo>
                <a:lnTo>
                  <a:pt x="107156" y="115863"/>
                </a:lnTo>
                <a:lnTo>
                  <a:pt x="129927" y="128997"/>
                </a:lnTo>
                <a:lnTo>
                  <a:pt x="136587" y="153888"/>
                </a:lnTo>
                <a:cubicBezTo>
                  <a:pt x="137852" y="158651"/>
                  <a:pt x="142763" y="161479"/>
                  <a:pt x="147526" y="160213"/>
                </a:cubicBezTo>
                <a:cubicBezTo>
                  <a:pt x="152288" y="158948"/>
                  <a:pt x="155116" y="154037"/>
                  <a:pt x="153851" y="149275"/>
                </a:cubicBezTo>
                <a:lnTo>
                  <a:pt x="151805" y="141647"/>
                </a:lnTo>
                <a:lnTo>
                  <a:pt x="171785" y="153181"/>
                </a:lnTo>
                <a:cubicBezTo>
                  <a:pt x="177478" y="156456"/>
                  <a:pt x="184770" y="154521"/>
                  <a:pt x="188044" y="148828"/>
                </a:cubicBezTo>
                <a:cubicBezTo>
                  <a:pt x="191319" y="143135"/>
                  <a:pt x="189384" y="135843"/>
                  <a:pt x="183691" y="132569"/>
                </a:cubicBezTo>
                <a:lnTo>
                  <a:pt x="163711" y="121034"/>
                </a:lnTo>
                <a:lnTo>
                  <a:pt x="171338" y="118988"/>
                </a:lnTo>
                <a:cubicBezTo>
                  <a:pt x="176101" y="117723"/>
                  <a:pt x="178929" y="112812"/>
                  <a:pt x="177664" y="108049"/>
                </a:cubicBezTo>
                <a:cubicBezTo>
                  <a:pt x="176399" y="103287"/>
                  <a:pt x="171487" y="100459"/>
                  <a:pt x="166725" y="101724"/>
                </a:cubicBezTo>
                <a:lnTo>
                  <a:pt x="141833" y="108384"/>
                </a:lnTo>
                <a:lnTo>
                  <a:pt x="119062" y="95250"/>
                </a:lnTo>
                <a:lnTo>
                  <a:pt x="141833" y="82116"/>
                </a:lnTo>
                <a:lnTo>
                  <a:pt x="166725" y="88776"/>
                </a:lnTo>
                <a:cubicBezTo>
                  <a:pt x="171487" y="90041"/>
                  <a:pt x="176399" y="87213"/>
                  <a:pt x="177664" y="82451"/>
                </a:cubicBezTo>
                <a:cubicBezTo>
                  <a:pt x="178929" y="77688"/>
                  <a:pt x="176101" y="72777"/>
                  <a:pt x="171338" y="71512"/>
                </a:cubicBezTo>
                <a:lnTo>
                  <a:pt x="163711" y="69466"/>
                </a:lnTo>
                <a:lnTo>
                  <a:pt x="183691" y="57931"/>
                </a:lnTo>
                <a:cubicBezTo>
                  <a:pt x="189384" y="54657"/>
                  <a:pt x="191356" y="47365"/>
                  <a:pt x="188044" y="41672"/>
                </a:cubicBezTo>
                <a:cubicBezTo>
                  <a:pt x="184733" y="35979"/>
                  <a:pt x="177478" y="34044"/>
                  <a:pt x="171785" y="37319"/>
                </a:cubicBezTo>
                <a:lnTo>
                  <a:pt x="151805" y="48853"/>
                </a:lnTo>
                <a:lnTo>
                  <a:pt x="153851" y="41225"/>
                </a:lnTo>
                <a:cubicBezTo>
                  <a:pt x="155116" y="36463"/>
                  <a:pt x="152288" y="31552"/>
                  <a:pt x="147526" y="30287"/>
                </a:cubicBezTo>
                <a:cubicBezTo>
                  <a:pt x="142763" y="29021"/>
                  <a:pt x="137852" y="31849"/>
                  <a:pt x="136587" y="36612"/>
                </a:cubicBezTo>
                <a:lnTo>
                  <a:pt x="129927" y="61503"/>
                </a:lnTo>
                <a:lnTo>
                  <a:pt x="107156" y="74637"/>
                </a:lnTo>
                <a:lnTo>
                  <a:pt x="107156" y="48369"/>
                </a:lnTo>
                <a:lnTo>
                  <a:pt x="125388" y="30138"/>
                </a:lnTo>
                <a:cubicBezTo>
                  <a:pt x="128885" y="26640"/>
                  <a:pt x="128885" y="20985"/>
                  <a:pt x="125388" y="17525"/>
                </a:cubicBezTo>
                <a:cubicBezTo>
                  <a:pt x="121890" y="14064"/>
                  <a:pt x="116235" y="14027"/>
                  <a:pt x="112775" y="17525"/>
                </a:cubicBezTo>
                <a:lnTo>
                  <a:pt x="107193" y="23106"/>
                </a:lnTo>
                <a:lnTo>
                  <a:pt x="107193" y="0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871145" y="5348288"/>
            <a:ext cx="904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-40°C适应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2625" y="352625"/>
            <a:ext cx="11557275" cy="21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1" b="1" kern="0" spc="11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TECHNICAL CAPABILITIES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52625" y="634725"/>
            <a:ext cx="11698325" cy="423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32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技术能力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52625" y="1163662"/>
            <a:ext cx="846299" cy="52894"/>
          </a:xfrm>
          <a:custGeom>
            <a:avLst/>
            <a:gdLst/>
            <a:ahLst/>
            <a:cxnLst/>
            <a:rect l="l" t="t" r="r" b="b"/>
            <a:pathLst>
              <a:path w="846299" h="52894">
                <a:moveTo>
                  <a:pt x="0" y="0"/>
                </a:moveTo>
                <a:lnTo>
                  <a:pt x="846299" y="0"/>
                </a:lnTo>
                <a:lnTo>
                  <a:pt x="846299" y="52894"/>
                </a:lnTo>
                <a:lnTo>
                  <a:pt x="0" y="52894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61440" y="1401683"/>
            <a:ext cx="5430421" cy="4460703"/>
          </a:xfrm>
          <a:custGeom>
            <a:avLst/>
            <a:gdLst/>
            <a:ahLst/>
            <a:cxnLst/>
            <a:rect l="l" t="t" r="r" b="b"/>
            <a:pathLst>
              <a:path w="5430421" h="4460703">
                <a:moveTo>
                  <a:pt x="105808" y="0"/>
                </a:moveTo>
                <a:lnTo>
                  <a:pt x="5324613" y="0"/>
                </a:lnTo>
                <a:cubicBezTo>
                  <a:pt x="5383049" y="0"/>
                  <a:pt x="5430421" y="47372"/>
                  <a:pt x="5430421" y="105808"/>
                </a:cubicBezTo>
                <a:lnTo>
                  <a:pt x="5430421" y="4354895"/>
                </a:lnTo>
                <a:cubicBezTo>
                  <a:pt x="5430421" y="4413331"/>
                  <a:pt x="5383049" y="4460703"/>
                  <a:pt x="5324613" y="4460703"/>
                </a:cubicBezTo>
                <a:lnTo>
                  <a:pt x="105808" y="4460703"/>
                </a:lnTo>
                <a:cubicBezTo>
                  <a:pt x="47372" y="4460703"/>
                  <a:pt x="0" y="4413331"/>
                  <a:pt x="0" y="4354895"/>
                </a:cubicBezTo>
                <a:lnTo>
                  <a:pt x="0" y="105808"/>
                </a:lnTo>
                <a:cubicBezTo>
                  <a:pt x="0" y="47372"/>
                  <a:pt x="47372" y="0"/>
                  <a:pt x="105808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59792" y="1622074"/>
            <a:ext cx="238022" cy="211575"/>
          </a:xfrm>
          <a:custGeom>
            <a:avLst/>
            <a:gdLst/>
            <a:ahLst/>
            <a:cxnLst/>
            <a:rect l="l" t="t" r="r" b="b"/>
            <a:pathLst>
              <a:path w="238022" h="211575">
                <a:moveTo>
                  <a:pt x="98845" y="-3306"/>
                </a:moveTo>
                <a:cubicBezTo>
                  <a:pt x="96324" y="-5868"/>
                  <a:pt x="92647" y="-6901"/>
                  <a:pt x="89175" y="-5951"/>
                </a:cubicBezTo>
                <a:cubicBezTo>
                  <a:pt x="85704" y="-5000"/>
                  <a:pt x="83018" y="-2314"/>
                  <a:pt x="82151" y="1157"/>
                </a:cubicBezTo>
                <a:lnTo>
                  <a:pt x="75828" y="26034"/>
                </a:lnTo>
                <a:cubicBezTo>
                  <a:pt x="75374" y="27852"/>
                  <a:pt x="73514" y="28926"/>
                  <a:pt x="71737" y="28389"/>
                </a:cubicBezTo>
                <a:lnTo>
                  <a:pt x="47026" y="21447"/>
                </a:lnTo>
                <a:cubicBezTo>
                  <a:pt x="43555" y="20455"/>
                  <a:pt x="39836" y="21447"/>
                  <a:pt x="37315" y="23967"/>
                </a:cubicBezTo>
                <a:cubicBezTo>
                  <a:pt x="34794" y="26488"/>
                  <a:pt x="33802" y="30207"/>
                  <a:pt x="34794" y="33678"/>
                </a:cubicBezTo>
                <a:lnTo>
                  <a:pt x="41778" y="58390"/>
                </a:lnTo>
                <a:cubicBezTo>
                  <a:pt x="42274" y="60167"/>
                  <a:pt x="41199" y="62026"/>
                  <a:pt x="39422" y="62481"/>
                </a:cubicBezTo>
                <a:lnTo>
                  <a:pt x="14504" y="68803"/>
                </a:lnTo>
                <a:cubicBezTo>
                  <a:pt x="11033" y="69671"/>
                  <a:pt x="8306" y="72398"/>
                  <a:pt x="7356" y="75869"/>
                </a:cubicBezTo>
                <a:cubicBezTo>
                  <a:pt x="6405" y="79341"/>
                  <a:pt x="7438" y="83018"/>
                  <a:pt x="10000" y="85539"/>
                </a:cubicBezTo>
                <a:lnTo>
                  <a:pt x="28389" y="103432"/>
                </a:lnTo>
                <a:cubicBezTo>
                  <a:pt x="29711" y="104713"/>
                  <a:pt x="29711" y="106862"/>
                  <a:pt x="28389" y="108184"/>
                </a:cubicBezTo>
                <a:lnTo>
                  <a:pt x="10042" y="126077"/>
                </a:lnTo>
                <a:cubicBezTo>
                  <a:pt x="7480" y="128598"/>
                  <a:pt x="6446" y="132276"/>
                  <a:pt x="7397" y="135747"/>
                </a:cubicBezTo>
                <a:cubicBezTo>
                  <a:pt x="8347" y="139218"/>
                  <a:pt x="11075" y="141904"/>
                  <a:pt x="14546" y="142813"/>
                </a:cubicBezTo>
                <a:lnTo>
                  <a:pt x="39422" y="149135"/>
                </a:lnTo>
                <a:cubicBezTo>
                  <a:pt x="41241" y="149590"/>
                  <a:pt x="42315" y="151450"/>
                  <a:pt x="41778" y="153226"/>
                </a:cubicBezTo>
                <a:lnTo>
                  <a:pt x="34794" y="177896"/>
                </a:lnTo>
                <a:cubicBezTo>
                  <a:pt x="33802" y="181368"/>
                  <a:pt x="34794" y="185087"/>
                  <a:pt x="37315" y="187607"/>
                </a:cubicBezTo>
                <a:cubicBezTo>
                  <a:pt x="39836" y="190128"/>
                  <a:pt x="43555" y="191120"/>
                  <a:pt x="47026" y="190128"/>
                </a:cubicBezTo>
                <a:lnTo>
                  <a:pt x="71737" y="183144"/>
                </a:lnTo>
                <a:cubicBezTo>
                  <a:pt x="73514" y="182649"/>
                  <a:pt x="75374" y="183723"/>
                  <a:pt x="75828" y="185500"/>
                </a:cubicBezTo>
                <a:lnTo>
                  <a:pt x="82151" y="210376"/>
                </a:lnTo>
                <a:cubicBezTo>
                  <a:pt x="83018" y="213848"/>
                  <a:pt x="85746" y="216575"/>
                  <a:pt x="89217" y="217525"/>
                </a:cubicBezTo>
                <a:cubicBezTo>
                  <a:pt x="92688" y="218476"/>
                  <a:pt x="96366" y="217443"/>
                  <a:pt x="98886" y="214881"/>
                </a:cubicBezTo>
                <a:lnTo>
                  <a:pt x="116779" y="196492"/>
                </a:lnTo>
                <a:cubicBezTo>
                  <a:pt x="118060" y="195170"/>
                  <a:pt x="120209" y="195170"/>
                  <a:pt x="121532" y="196492"/>
                </a:cubicBezTo>
                <a:lnTo>
                  <a:pt x="139383" y="214881"/>
                </a:lnTo>
                <a:cubicBezTo>
                  <a:pt x="141904" y="217443"/>
                  <a:pt x="145582" y="218476"/>
                  <a:pt x="149053" y="217525"/>
                </a:cubicBezTo>
                <a:cubicBezTo>
                  <a:pt x="152524" y="216575"/>
                  <a:pt x="155210" y="213848"/>
                  <a:pt x="156119" y="210376"/>
                </a:cubicBezTo>
                <a:lnTo>
                  <a:pt x="162442" y="185541"/>
                </a:lnTo>
                <a:cubicBezTo>
                  <a:pt x="162896" y="183723"/>
                  <a:pt x="164756" y="182649"/>
                  <a:pt x="166533" y="183186"/>
                </a:cubicBezTo>
                <a:lnTo>
                  <a:pt x="191244" y="190169"/>
                </a:lnTo>
                <a:cubicBezTo>
                  <a:pt x="194715" y="191161"/>
                  <a:pt x="198434" y="190169"/>
                  <a:pt x="200955" y="187649"/>
                </a:cubicBezTo>
                <a:cubicBezTo>
                  <a:pt x="203475" y="185128"/>
                  <a:pt x="204467" y="181409"/>
                  <a:pt x="203475" y="177938"/>
                </a:cubicBezTo>
                <a:lnTo>
                  <a:pt x="196492" y="153226"/>
                </a:lnTo>
                <a:cubicBezTo>
                  <a:pt x="195996" y="151450"/>
                  <a:pt x="197070" y="149590"/>
                  <a:pt x="198847" y="149135"/>
                </a:cubicBezTo>
                <a:lnTo>
                  <a:pt x="223724" y="142813"/>
                </a:lnTo>
                <a:cubicBezTo>
                  <a:pt x="227195" y="141945"/>
                  <a:pt x="229922" y="139218"/>
                  <a:pt x="230873" y="135747"/>
                </a:cubicBezTo>
                <a:cubicBezTo>
                  <a:pt x="231823" y="132276"/>
                  <a:pt x="230790" y="128557"/>
                  <a:pt x="228228" y="126077"/>
                </a:cubicBezTo>
                <a:lnTo>
                  <a:pt x="209839" y="108184"/>
                </a:lnTo>
                <a:cubicBezTo>
                  <a:pt x="208517" y="106903"/>
                  <a:pt x="208517" y="104754"/>
                  <a:pt x="209839" y="103432"/>
                </a:cubicBezTo>
                <a:lnTo>
                  <a:pt x="228228" y="85539"/>
                </a:lnTo>
                <a:cubicBezTo>
                  <a:pt x="230790" y="83018"/>
                  <a:pt x="231823" y="79341"/>
                  <a:pt x="230873" y="75869"/>
                </a:cubicBezTo>
                <a:cubicBezTo>
                  <a:pt x="229922" y="72398"/>
                  <a:pt x="227195" y="69712"/>
                  <a:pt x="223724" y="68803"/>
                </a:cubicBezTo>
                <a:lnTo>
                  <a:pt x="198847" y="62481"/>
                </a:lnTo>
                <a:cubicBezTo>
                  <a:pt x="197029" y="62026"/>
                  <a:pt x="195955" y="60167"/>
                  <a:pt x="196492" y="58390"/>
                </a:cubicBezTo>
                <a:lnTo>
                  <a:pt x="203475" y="33678"/>
                </a:lnTo>
                <a:cubicBezTo>
                  <a:pt x="204467" y="30207"/>
                  <a:pt x="203475" y="26488"/>
                  <a:pt x="200955" y="23967"/>
                </a:cubicBezTo>
                <a:cubicBezTo>
                  <a:pt x="198434" y="21447"/>
                  <a:pt x="194715" y="20455"/>
                  <a:pt x="191244" y="21447"/>
                </a:cubicBezTo>
                <a:lnTo>
                  <a:pt x="166533" y="28430"/>
                </a:lnTo>
                <a:cubicBezTo>
                  <a:pt x="164756" y="28926"/>
                  <a:pt x="162896" y="27852"/>
                  <a:pt x="162442" y="26075"/>
                </a:cubicBezTo>
                <a:lnTo>
                  <a:pt x="156119" y="1157"/>
                </a:lnTo>
                <a:cubicBezTo>
                  <a:pt x="155251" y="-2314"/>
                  <a:pt x="152524" y="-5041"/>
                  <a:pt x="149053" y="-5992"/>
                </a:cubicBezTo>
                <a:cubicBezTo>
                  <a:pt x="145582" y="-6942"/>
                  <a:pt x="141904" y="-5909"/>
                  <a:pt x="139383" y="-3347"/>
                </a:cubicBezTo>
                <a:lnTo>
                  <a:pt x="121490" y="15083"/>
                </a:lnTo>
                <a:cubicBezTo>
                  <a:pt x="120209" y="16405"/>
                  <a:pt x="118060" y="16405"/>
                  <a:pt x="116738" y="15083"/>
                </a:cubicBezTo>
                <a:lnTo>
                  <a:pt x="98845" y="-3306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1037" y="1586811"/>
            <a:ext cx="4901484" cy="28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6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安装资质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46568" y="2009961"/>
            <a:ext cx="352625" cy="352625"/>
          </a:xfrm>
          <a:custGeom>
            <a:avLst/>
            <a:gdLst/>
            <a:ahLst/>
            <a:cxnLst/>
            <a:rect l="l" t="t" r="r" b="b"/>
            <a:pathLst>
              <a:path w="352625" h="352625">
                <a:moveTo>
                  <a:pt x="176312" y="0"/>
                </a:moveTo>
                <a:lnTo>
                  <a:pt x="176312" y="0"/>
                </a:lnTo>
                <a:cubicBezTo>
                  <a:pt x="273687" y="0"/>
                  <a:pt x="352625" y="78938"/>
                  <a:pt x="352625" y="176312"/>
                </a:cubicBezTo>
                <a:lnTo>
                  <a:pt x="352625" y="176312"/>
                </a:lnTo>
                <a:cubicBezTo>
                  <a:pt x="352625" y="273687"/>
                  <a:pt x="273687" y="352625"/>
                  <a:pt x="176312" y="352625"/>
                </a:cubicBezTo>
                <a:lnTo>
                  <a:pt x="176312" y="352625"/>
                </a:lnTo>
                <a:cubicBezTo>
                  <a:pt x="78938" y="352625"/>
                  <a:pt x="0" y="273687"/>
                  <a:pt x="0" y="176312"/>
                </a:cubicBezTo>
                <a:lnTo>
                  <a:pt x="0" y="176312"/>
                </a:lnTo>
                <a:cubicBezTo>
                  <a:pt x="0" y="78938"/>
                  <a:pt x="78938" y="0"/>
                  <a:pt x="176312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52356" y="2115748"/>
            <a:ext cx="141050" cy="141050"/>
          </a:xfrm>
          <a:custGeom>
            <a:avLst/>
            <a:gdLst/>
            <a:ahLst/>
            <a:cxnLst/>
            <a:rect l="l" t="t" r="r" b="b"/>
            <a:pathLst>
              <a:path w="141050" h="141050">
                <a:moveTo>
                  <a:pt x="85952" y="55593"/>
                </a:moveTo>
                <a:cubicBezTo>
                  <a:pt x="85952" y="50800"/>
                  <a:pt x="88487" y="46447"/>
                  <a:pt x="91434" y="42646"/>
                </a:cubicBezTo>
                <a:cubicBezTo>
                  <a:pt x="94906" y="38183"/>
                  <a:pt x="96972" y="32563"/>
                  <a:pt x="96972" y="26447"/>
                </a:cubicBezTo>
                <a:cubicBezTo>
                  <a:pt x="96972" y="11846"/>
                  <a:pt x="85126" y="0"/>
                  <a:pt x="70525" y="0"/>
                </a:cubicBezTo>
                <a:cubicBezTo>
                  <a:pt x="55924" y="0"/>
                  <a:pt x="44078" y="11846"/>
                  <a:pt x="44078" y="26447"/>
                </a:cubicBezTo>
                <a:cubicBezTo>
                  <a:pt x="44078" y="32535"/>
                  <a:pt x="46144" y="38155"/>
                  <a:pt x="49615" y="42646"/>
                </a:cubicBezTo>
                <a:cubicBezTo>
                  <a:pt x="52563" y="46447"/>
                  <a:pt x="55098" y="50800"/>
                  <a:pt x="55098" y="55593"/>
                </a:cubicBezTo>
                <a:cubicBezTo>
                  <a:pt x="55098" y="63831"/>
                  <a:pt x="48403" y="70525"/>
                  <a:pt x="40166" y="70525"/>
                </a:cubicBezTo>
                <a:lnTo>
                  <a:pt x="30855" y="70525"/>
                </a:lnTo>
                <a:cubicBezTo>
                  <a:pt x="13802" y="70525"/>
                  <a:pt x="0" y="84327"/>
                  <a:pt x="0" y="101380"/>
                </a:cubicBezTo>
                <a:cubicBezTo>
                  <a:pt x="0" y="108680"/>
                  <a:pt x="5923" y="114603"/>
                  <a:pt x="13223" y="114603"/>
                </a:cubicBezTo>
                <a:lnTo>
                  <a:pt x="127826" y="114603"/>
                </a:lnTo>
                <a:cubicBezTo>
                  <a:pt x="135127" y="114603"/>
                  <a:pt x="141050" y="108680"/>
                  <a:pt x="141050" y="101380"/>
                </a:cubicBezTo>
                <a:cubicBezTo>
                  <a:pt x="141050" y="84327"/>
                  <a:pt x="127248" y="70525"/>
                  <a:pt x="110195" y="70525"/>
                </a:cubicBezTo>
                <a:lnTo>
                  <a:pt x="100884" y="70525"/>
                </a:lnTo>
                <a:cubicBezTo>
                  <a:pt x="92647" y="70525"/>
                  <a:pt x="85952" y="63831"/>
                  <a:pt x="85952" y="55593"/>
                </a:cubicBezTo>
                <a:close/>
                <a:moveTo>
                  <a:pt x="15427" y="127826"/>
                </a:moveTo>
                <a:cubicBezTo>
                  <a:pt x="11763" y="127826"/>
                  <a:pt x="8816" y="130774"/>
                  <a:pt x="8816" y="134438"/>
                </a:cubicBezTo>
                <a:cubicBezTo>
                  <a:pt x="8816" y="138102"/>
                  <a:pt x="11763" y="141050"/>
                  <a:pt x="15427" y="141050"/>
                </a:cubicBezTo>
                <a:lnTo>
                  <a:pt x="125623" y="141050"/>
                </a:lnTo>
                <a:cubicBezTo>
                  <a:pt x="129287" y="141050"/>
                  <a:pt x="132234" y="138102"/>
                  <a:pt x="132234" y="134438"/>
                </a:cubicBezTo>
                <a:cubicBezTo>
                  <a:pt x="132234" y="130774"/>
                  <a:pt x="129287" y="127826"/>
                  <a:pt x="125623" y="127826"/>
                </a:cubicBezTo>
                <a:lnTo>
                  <a:pt x="15427" y="127826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40243" y="2009961"/>
            <a:ext cx="3746638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Seal认证电工团队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40243" y="2292061"/>
            <a:ext cx="3737822" cy="21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所有电工持有加拿大红印章认证，跨省认可的最高专业资质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46568" y="2644685"/>
            <a:ext cx="352625" cy="352625"/>
          </a:xfrm>
          <a:custGeom>
            <a:avLst/>
            <a:gdLst/>
            <a:ahLst/>
            <a:cxnLst/>
            <a:rect l="l" t="t" r="r" b="b"/>
            <a:pathLst>
              <a:path w="352625" h="352625">
                <a:moveTo>
                  <a:pt x="176312" y="0"/>
                </a:moveTo>
                <a:lnTo>
                  <a:pt x="176312" y="0"/>
                </a:lnTo>
                <a:cubicBezTo>
                  <a:pt x="273687" y="0"/>
                  <a:pt x="352625" y="78938"/>
                  <a:pt x="352625" y="176312"/>
                </a:cubicBezTo>
                <a:lnTo>
                  <a:pt x="352625" y="176312"/>
                </a:lnTo>
                <a:cubicBezTo>
                  <a:pt x="352625" y="273687"/>
                  <a:pt x="273687" y="352625"/>
                  <a:pt x="176312" y="352625"/>
                </a:cubicBezTo>
                <a:lnTo>
                  <a:pt x="176312" y="352625"/>
                </a:lnTo>
                <a:cubicBezTo>
                  <a:pt x="78938" y="352625"/>
                  <a:pt x="0" y="273687"/>
                  <a:pt x="0" y="176312"/>
                </a:cubicBezTo>
                <a:lnTo>
                  <a:pt x="0" y="176312"/>
                </a:lnTo>
                <a:cubicBezTo>
                  <a:pt x="0" y="78938"/>
                  <a:pt x="78938" y="0"/>
                  <a:pt x="176312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61171" y="2750473"/>
            <a:ext cx="123419" cy="141050"/>
          </a:xfrm>
          <a:custGeom>
            <a:avLst/>
            <a:gdLst/>
            <a:ahLst/>
            <a:cxnLst/>
            <a:rect l="l" t="t" r="r" b="b"/>
            <a:pathLst>
              <a:path w="123419" h="141050">
                <a:moveTo>
                  <a:pt x="105787" y="141050"/>
                </a:moveTo>
                <a:lnTo>
                  <a:pt x="26447" y="141050"/>
                </a:lnTo>
                <a:cubicBezTo>
                  <a:pt x="11846" y="141050"/>
                  <a:pt x="0" y="129204"/>
                  <a:pt x="0" y="114603"/>
                </a:cubicBezTo>
                <a:lnTo>
                  <a:pt x="0" y="26447"/>
                </a:lnTo>
                <a:cubicBezTo>
                  <a:pt x="0" y="11846"/>
                  <a:pt x="11846" y="0"/>
                  <a:pt x="26447" y="0"/>
                </a:cubicBezTo>
                <a:lnTo>
                  <a:pt x="110195" y="0"/>
                </a:lnTo>
                <a:cubicBezTo>
                  <a:pt x="117496" y="0"/>
                  <a:pt x="123419" y="5923"/>
                  <a:pt x="123419" y="13223"/>
                </a:cubicBezTo>
                <a:lnTo>
                  <a:pt x="123419" y="92564"/>
                </a:lnTo>
                <a:cubicBezTo>
                  <a:pt x="123419" y="98322"/>
                  <a:pt x="119727" y="103225"/>
                  <a:pt x="114603" y="105044"/>
                </a:cubicBezTo>
                <a:lnTo>
                  <a:pt x="114603" y="123419"/>
                </a:lnTo>
                <a:cubicBezTo>
                  <a:pt x="119479" y="123419"/>
                  <a:pt x="123419" y="127358"/>
                  <a:pt x="123419" y="132234"/>
                </a:cubicBezTo>
                <a:cubicBezTo>
                  <a:pt x="123419" y="137110"/>
                  <a:pt x="119479" y="141050"/>
                  <a:pt x="114603" y="141050"/>
                </a:cubicBezTo>
                <a:lnTo>
                  <a:pt x="105787" y="141050"/>
                </a:lnTo>
                <a:close/>
                <a:moveTo>
                  <a:pt x="26447" y="105787"/>
                </a:moveTo>
                <a:cubicBezTo>
                  <a:pt x="21571" y="105787"/>
                  <a:pt x="17631" y="109727"/>
                  <a:pt x="17631" y="114603"/>
                </a:cubicBezTo>
                <a:cubicBezTo>
                  <a:pt x="17631" y="119479"/>
                  <a:pt x="21571" y="123419"/>
                  <a:pt x="26447" y="123419"/>
                </a:cubicBezTo>
                <a:lnTo>
                  <a:pt x="96972" y="123419"/>
                </a:lnTo>
                <a:lnTo>
                  <a:pt x="96972" y="105787"/>
                </a:lnTo>
                <a:lnTo>
                  <a:pt x="26447" y="105787"/>
                </a:lnTo>
                <a:close/>
                <a:moveTo>
                  <a:pt x="35262" y="41874"/>
                </a:moveTo>
                <a:cubicBezTo>
                  <a:pt x="35262" y="45538"/>
                  <a:pt x="38210" y="48486"/>
                  <a:pt x="41874" y="48486"/>
                </a:cubicBezTo>
                <a:lnTo>
                  <a:pt x="90360" y="48486"/>
                </a:lnTo>
                <a:cubicBezTo>
                  <a:pt x="94024" y="48486"/>
                  <a:pt x="96972" y="45538"/>
                  <a:pt x="96972" y="41874"/>
                </a:cubicBezTo>
                <a:cubicBezTo>
                  <a:pt x="96972" y="38210"/>
                  <a:pt x="94024" y="35262"/>
                  <a:pt x="90360" y="35262"/>
                </a:cubicBezTo>
                <a:lnTo>
                  <a:pt x="41874" y="35262"/>
                </a:lnTo>
                <a:cubicBezTo>
                  <a:pt x="38210" y="35262"/>
                  <a:pt x="35262" y="38210"/>
                  <a:pt x="35262" y="41874"/>
                </a:cubicBezTo>
                <a:close/>
                <a:moveTo>
                  <a:pt x="41874" y="61709"/>
                </a:moveTo>
                <a:cubicBezTo>
                  <a:pt x="38210" y="61709"/>
                  <a:pt x="35262" y="64657"/>
                  <a:pt x="35262" y="68321"/>
                </a:cubicBezTo>
                <a:cubicBezTo>
                  <a:pt x="35262" y="71985"/>
                  <a:pt x="38210" y="74933"/>
                  <a:pt x="41874" y="74933"/>
                </a:cubicBezTo>
                <a:lnTo>
                  <a:pt x="90360" y="74933"/>
                </a:lnTo>
                <a:cubicBezTo>
                  <a:pt x="94024" y="74933"/>
                  <a:pt x="96972" y="71985"/>
                  <a:pt x="96972" y="68321"/>
                </a:cubicBezTo>
                <a:cubicBezTo>
                  <a:pt x="96972" y="64657"/>
                  <a:pt x="94024" y="61709"/>
                  <a:pt x="90360" y="61709"/>
                </a:cubicBezTo>
                <a:lnTo>
                  <a:pt x="41874" y="61709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40243" y="2644685"/>
            <a:ext cx="2891523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CSA加拿大电气规范专家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040243" y="2926785"/>
            <a:ext cx="2882707" cy="21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深入理解并严格执行CSA C22.1电气规范标准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555384" y="3288226"/>
            <a:ext cx="334993" cy="334993"/>
          </a:xfrm>
          <a:custGeom>
            <a:avLst/>
            <a:gdLst/>
            <a:ahLst/>
            <a:cxnLst/>
            <a:rect l="l" t="t" r="r" b="b"/>
            <a:pathLst>
              <a:path w="334993" h="334993">
                <a:moveTo>
                  <a:pt x="167497" y="0"/>
                </a:moveTo>
                <a:lnTo>
                  <a:pt x="167497" y="0"/>
                </a:lnTo>
                <a:cubicBezTo>
                  <a:pt x="259941" y="0"/>
                  <a:pt x="334993" y="75053"/>
                  <a:pt x="334993" y="167497"/>
                </a:cubicBezTo>
                <a:lnTo>
                  <a:pt x="334993" y="167497"/>
                </a:lnTo>
                <a:cubicBezTo>
                  <a:pt x="334993" y="259941"/>
                  <a:pt x="259941" y="334993"/>
                  <a:pt x="167497" y="334993"/>
                </a:cubicBezTo>
                <a:lnTo>
                  <a:pt x="167497" y="334993"/>
                </a:lnTo>
                <a:cubicBezTo>
                  <a:pt x="75053" y="334993"/>
                  <a:pt x="0" y="259941"/>
                  <a:pt x="0" y="167497"/>
                </a:cubicBezTo>
                <a:lnTo>
                  <a:pt x="0" y="167497"/>
                </a:lnTo>
                <a:cubicBezTo>
                  <a:pt x="0" y="75053"/>
                  <a:pt x="75053" y="0"/>
                  <a:pt x="167497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643540" y="3385197"/>
            <a:ext cx="158681" cy="141050"/>
          </a:xfrm>
          <a:custGeom>
            <a:avLst/>
            <a:gdLst/>
            <a:ahLst/>
            <a:cxnLst/>
            <a:rect l="l" t="t" r="r" b="b"/>
            <a:pathLst>
              <a:path w="158681" h="141050">
                <a:moveTo>
                  <a:pt x="61737" y="26750"/>
                </a:moveTo>
                <a:lnTo>
                  <a:pt x="61737" y="40414"/>
                </a:lnTo>
                <a:lnTo>
                  <a:pt x="61875" y="40552"/>
                </a:lnTo>
                <a:cubicBezTo>
                  <a:pt x="63665" y="17852"/>
                  <a:pt x="82646" y="0"/>
                  <a:pt x="105815" y="0"/>
                </a:cubicBezTo>
                <a:cubicBezTo>
                  <a:pt x="111352" y="0"/>
                  <a:pt x="116669" y="1019"/>
                  <a:pt x="121545" y="2893"/>
                </a:cubicBezTo>
                <a:cubicBezTo>
                  <a:pt x="124300" y="3939"/>
                  <a:pt x="124796" y="7438"/>
                  <a:pt x="122730" y="9532"/>
                </a:cubicBezTo>
                <a:lnTo>
                  <a:pt x="98294" y="33968"/>
                </a:lnTo>
                <a:cubicBezTo>
                  <a:pt x="97468" y="34794"/>
                  <a:pt x="96999" y="35924"/>
                  <a:pt x="96999" y="37081"/>
                </a:cubicBezTo>
                <a:lnTo>
                  <a:pt x="96999" y="48486"/>
                </a:lnTo>
                <a:cubicBezTo>
                  <a:pt x="96999" y="50910"/>
                  <a:pt x="98983" y="52894"/>
                  <a:pt x="101407" y="52894"/>
                </a:cubicBezTo>
                <a:lnTo>
                  <a:pt x="112812" y="52894"/>
                </a:lnTo>
                <a:cubicBezTo>
                  <a:pt x="113969" y="52894"/>
                  <a:pt x="115099" y="52425"/>
                  <a:pt x="115925" y="51599"/>
                </a:cubicBezTo>
                <a:lnTo>
                  <a:pt x="140361" y="27163"/>
                </a:lnTo>
                <a:cubicBezTo>
                  <a:pt x="142455" y="25069"/>
                  <a:pt x="145954" y="25593"/>
                  <a:pt x="147000" y="28348"/>
                </a:cubicBezTo>
                <a:cubicBezTo>
                  <a:pt x="148874" y="33224"/>
                  <a:pt x="149893" y="38541"/>
                  <a:pt x="149893" y="44078"/>
                </a:cubicBezTo>
                <a:cubicBezTo>
                  <a:pt x="149893" y="60773"/>
                  <a:pt x="140609" y="75318"/>
                  <a:pt x="126890" y="82784"/>
                </a:cubicBezTo>
                <a:lnTo>
                  <a:pt x="149342" y="105236"/>
                </a:lnTo>
                <a:cubicBezTo>
                  <a:pt x="154494" y="110388"/>
                  <a:pt x="154494" y="118763"/>
                  <a:pt x="149342" y="123942"/>
                </a:cubicBezTo>
                <a:lnTo>
                  <a:pt x="132785" y="140499"/>
                </a:lnTo>
                <a:cubicBezTo>
                  <a:pt x="127634" y="145651"/>
                  <a:pt x="119259" y="145651"/>
                  <a:pt x="114080" y="140499"/>
                </a:cubicBezTo>
                <a:lnTo>
                  <a:pt x="79368" y="105787"/>
                </a:lnTo>
                <a:cubicBezTo>
                  <a:pt x="71820" y="98239"/>
                  <a:pt x="70112" y="87082"/>
                  <a:pt x="74272" y="77880"/>
                </a:cubicBezTo>
                <a:lnTo>
                  <a:pt x="49285" y="52894"/>
                </a:lnTo>
                <a:lnTo>
                  <a:pt x="35621" y="52894"/>
                </a:lnTo>
                <a:cubicBezTo>
                  <a:pt x="32673" y="52894"/>
                  <a:pt x="29918" y="51434"/>
                  <a:pt x="28293" y="48982"/>
                </a:cubicBezTo>
                <a:lnTo>
                  <a:pt x="6446" y="16226"/>
                </a:lnTo>
                <a:cubicBezTo>
                  <a:pt x="5289" y="14491"/>
                  <a:pt x="5510" y="12149"/>
                  <a:pt x="6997" y="10661"/>
                </a:cubicBezTo>
                <a:lnTo>
                  <a:pt x="19505" y="-1846"/>
                </a:lnTo>
                <a:cubicBezTo>
                  <a:pt x="20992" y="-3333"/>
                  <a:pt x="23306" y="-3554"/>
                  <a:pt x="25069" y="-2397"/>
                </a:cubicBezTo>
                <a:lnTo>
                  <a:pt x="57825" y="19422"/>
                </a:lnTo>
                <a:cubicBezTo>
                  <a:pt x="60277" y="21047"/>
                  <a:pt x="61737" y="23802"/>
                  <a:pt x="61737" y="26750"/>
                </a:cubicBezTo>
                <a:close/>
                <a:moveTo>
                  <a:pt x="59395" y="81710"/>
                </a:moveTo>
                <a:cubicBezTo>
                  <a:pt x="57660" y="91903"/>
                  <a:pt x="60056" y="102674"/>
                  <a:pt x="66668" y="111297"/>
                </a:cubicBezTo>
                <a:lnTo>
                  <a:pt x="40497" y="137441"/>
                </a:lnTo>
                <a:cubicBezTo>
                  <a:pt x="32756" y="145182"/>
                  <a:pt x="20193" y="145182"/>
                  <a:pt x="12452" y="137441"/>
                </a:cubicBezTo>
                <a:cubicBezTo>
                  <a:pt x="4711" y="129700"/>
                  <a:pt x="4711" y="117138"/>
                  <a:pt x="12452" y="109396"/>
                </a:cubicBezTo>
                <a:lnTo>
                  <a:pt x="49753" y="72095"/>
                </a:lnTo>
                <a:lnTo>
                  <a:pt x="59395" y="81737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040243" y="3279410"/>
            <a:ext cx="2512451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各类充电设备安装经验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040243" y="3561510"/>
            <a:ext cx="2503636" cy="211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丰富的AC/DC充电设备安装和调试经验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361440" y="6021067"/>
            <a:ext cx="1701414" cy="828668"/>
          </a:xfrm>
          <a:custGeom>
            <a:avLst/>
            <a:gdLst/>
            <a:ahLst/>
            <a:cxnLst/>
            <a:rect l="l" t="t" r="r" b="b"/>
            <a:pathLst>
              <a:path w="1701414" h="828668">
                <a:moveTo>
                  <a:pt x="105788" y="0"/>
                </a:moveTo>
                <a:lnTo>
                  <a:pt x="1595627" y="0"/>
                </a:lnTo>
                <a:cubicBezTo>
                  <a:pt x="1654052" y="0"/>
                  <a:pt x="1701414" y="47363"/>
                  <a:pt x="1701414" y="105788"/>
                </a:cubicBezTo>
                <a:lnTo>
                  <a:pt x="1701414" y="722880"/>
                </a:lnTo>
                <a:cubicBezTo>
                  <a:pt x="1701414" y="781305"/>
                  <a:pt x="1654052" y="828668"/>
                  <a:pt x="1595627" y="828668"/>
                </a:cubicBezTo>
                <a:lnTo>
                  <a:pt x="105788" y="828668"/>
                </a:lnTo>
                <a:cubicBezTo>
                  <a:pt x="47363" y="828668"/>
                  <a:pt x="0" y="781305"/>
                  <a:pt x="0" y="722880"/>
                </a:cubicBezTo>
                <a:lnTo>
                  <a:pt x="0" y="105788"/>
                </a:lnTo>
                <a:cubicBezTo>
                  <a:pt x="0" y="47402"/>
                  <a:pt x="47402" y="0"/>
                  <a:pt x="105788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445189" y="6170933"/>
            <a:ext cx="1533918" cy="317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82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480451" y="6523557"/>
            <a:ext cx="1463393" cy="176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2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ESA通过率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2223051" y="6021067"/>
            <a:ext cx="1701414" cy="828668"/>
          </a:xfrm>
          <a:custGeom>
            <a:avLst/>
            <a:gdLst/>
            <a:ahLst/>
            <a:cxnLst/>
            <a:rect l="l" t="t" r="r" b="b"/>
            <a:pathLst>
              <a:path w="1701414" h="828668">
                <a:moveTo>
                  <a:pt x="105788" y="0"/>
                </a:moveTo>
                <a:lnTo>
                  <a:pt x="1595627" y="0"/>
                </a:lnTo>
                <a:cubicBezTo>
                  <a:pt x="1654052" y="0"/>
                  <a:pt x="1701414" y="47363"/>
                  <a:pt x="1701414" y="105788"/>
                </a:cubicBezTo>
                <a:lnTo>
                  <a:pt x="1701414" y="722880"/>
                </a:lnTo>
                <a:cubicBezTo>
                  <a:pt x="1701414" y="781305"/>
                  <a:pt x="1654052" y="828668"/>
                  <a:pt x="1595627" y="828668"/>
                </a:cubicBezTo>
                <a:lnTo>
                  <a:pt x="105788" y="828668"/>
                </a:lnTo>
                <a:cubicBezTo>
                  <a:pt x="47363" y="828668"/>
                  <a:pt x="0" y="781305"/>
                  <a:pt x="0" y="722880"/>
                </a:cubicBezTo>
                <a:lnTo>
                  <a:pt x="0" y="105788"/>
                </a:lnTo>
                <a:cubicBezTo>
                  <a:pt x="0" y="47402"/>
                  <a:pt x="47402" y="0"/>
                  <a:pt x="105788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2306799" y="6170933"/>
            <a:ext cx="1533918" cy="317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82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10年+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2342062" y="6523557"/>
            <a:ext cx="1463393" cy="176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2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平均经验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4084799" y="6021067"/>
            <a:ext cx="1701414" cy="828668"/>
          </a:xfrm>
          <a:custGeom>
            <a:avLst/>
            <a:gdLst/>
            <a:ahLst/>
            <a:cxnLst/>
            <a:rect l="l" t="t" r="r" b="b"/>
            <a:pathLst>
              <a:path w="1701414" h="828668">
                <a:moveTo>
                  <a:pt x="105788" y="0"/>
                </a:moveTo>
                <a:lnTo>
                  <a:pt x="1595627" y="0"/>
                </a:lnTo>
                <a:cubicBezTo>
                  <a:pt x="1654052" y="0"/>
                  <a:pt x="1701414" y="47363"/>
                  <a:pt x="1701414" y="105788"/>
                </a:cubicBezTo>
                <a:lnTo>
                  <a:pt x="1701414" y="722880"/>
                </a:lnTo>
                <a:cubicBezTo>
                  <a:pt x="1701414" y="781305"/>
                  <a:pt x="1654052" y="828668"/>
                  <a:pt x="1595627" y="828668"/>
                </a:cubicBezTo>
                <a:lnTo>
                  <a:pt x="105788" y="828668"/>
                </a:lnTo>
                <a:cubicBezTo>
                  <a:pt x="47363" y="828668"/>
                  <a:pt x="0" y="781305"/>
                  <a:pt x="0" y="722880"/>
                </a:cubicBezTo>
                <a:lnTo>
                  <a:pt x="0" y="105788"/>
                </a:lnTo>
                <a:cubicBezTo>
                  <a:pt x="0" y="47402"/>
                  <a:pt x="47402" y="0"/>
                  <a:pt x="105788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4168548" y="6170933"/>
            <a:ext cx="1533918" cy="3173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82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15+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4203810" y="6523557"/>
            <a:ext cx="1463393" cy="1763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72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认证电工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017073" y="1401683"/>
            <a:ext cx="5818308" cy="5448052"/>
          </a:xfrm>
          <a:custGeom>
            <a:avLst/>
            <a:gdLst/>
            <a:ahLst/>
            <a:cxnLst/>
            <a:rect l="l" t="t" r="r" b="b"/>
            <a:pathLst>
              <a:path w="5818308" h="5448052">
                <a:moveTo>
                  <a:pt x="105801" y="0"/>
                </a:moveTo>
                <a:lnTo>
                  <a:pt x="5712507" y="0"/>
                </a:lnTo>
                <a:cubicBezTo>
                  <a:pt x="5770939" y="0"/>
                  <a:pt x="5818308" y="47369"/>
                  <a:pt x="5818308" y="105801"/>
                </a:cubicBezTo>
                <a:lnTo>
                  <a:pt x="5818308" y="5342251"/>
                </a:lnTo>
                <a:cubicBezTo>
                  <a:pt x="5818308" y="5400683"/>
                  <a:pt x="5770939" y="5448052"/>
                  <a:pt x="5712507" y="5448052"/>
                </a:cubicBezTo>
                <a:lnTo>
                  <a:pt x="105801" y="5448052"/>
                </a:lnTo>
                <a:cubicBezTo>
                  <a:pt x="47369" y="5448052"/>
                  <a:pt x="0" y="5400683"/>
                  <a:pt x="0" y="5342251"/>
                </a:cubicBezTo>
                <a:lnTo>
                  <a:pt x="0" y="105801"/>
                </a:lnTo>
                <a:cubicBezTo>
                  <a:pt x="0" y="47408"/>
                  <a:pt x="47408" y="0"/>
                  <a:pt x="105801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6228648" y="1622074"/>
            <a:ext cx="211575" cy="211575"/>
          </a:xfrm>
          <a:custGeom>
            <a:avLst/>
            <a:gdLst/>
            <a:ahLst/>
            <a:cxnLst/>
            <a:rect l="l" t="t" r="r" b="b"/>
            <a:pathLst>
              <a:path w="211575" h="211575">
                <a:moveTo>
                  <a:pt x="72729" y="9918"/>
                </a:moveTo>
                <a:cubicBezTo>
                  <a:pt x="72729" y="4422"/>
                  <a:pt x="68307" y="0"/>
                  <a:pt x="62811" y="0"/>
                </a:cubicBezTo>
                <a:cubicBezTo>
                  <a:pt x="57315" y="0"/>
                  <a:pt x="52894" y="4422"/>
                  <a:pt x="52894" y="9918"/>
                </a:cubicBezTo>
                <a:lnTo>
                  <a:pt x="52894" y="26447"/>
                </a:lnTo>
                <a:cubicBezTo>
                  <a:pt x="38307" y="26447"/>
                  <a:pt x="26447" y="38307"/>
                  <a:pt x="26447" y="52894"/>
                </a:cubicBezTo>
                <a:lnTo>
                  <a:pt x="9918" y="52894"/>
                </a:lnTo>
                <a:cubicBezTo>
                  <a:pt x="4422" y="52894"/>
                  <a:pt x="0" y="57315"/>
                  <a:pt x="0" y="62811"/>
                </a:cubicBezTo>
                <a:cubicBezTo>
                  <a:pt x="0" y="68307"/>
                  <a:pt x="4422" y="72729"/>
                  <a:pt x="9918" y="72729"/>
                </a:cubicBezTo>
                <a:lnTo>
                  <a:pt x="26447" y="72729"/>
                </a:lnTo>
                <a:lnTo>
                  <a:pt x="26447" y="95870"/>
                </a:lnTo>
                <a:lnTo>
                  <a:pt x="9918" y="95870"/>
                </a:lnTo>
                <a:cubicBezTo>
                  <a:pt x="4422" y="95870"/>
                  <a:pt x="0" y="100291"/>
                  <a:pt x="0" y="105787"/>
                </a:cubicBezTo>
                <a:cubicBezTo>
                  <a:pt x="0" y="111283"/>
                  <a:pt x="4422" y="115705"/>
                  <a:pt x="9918" y="115705"/>
                </a:cubicBezTo>
                <a:lnTo>
                  <a:pt x="26447" y="115705"/>
                </a:lnTo>
                <a:lnTo>
                  <a:pt x="26447" y="138846"/>
                </a:lnTo>
                <a:lnTo>
                  <a:pt x="9918" y="138846"/>
                </a:lnTo>
                <a:cubicBezTo>
                  <a:pt x="4422" y="138846"/>
                  <a:pt x="0" y="143268"/>
                  <a:pt x="0" y="148764"/>
                </a:cubicBezTo>
                <a:cubicBezTo>
                  <a:pt x="0" y="154260"/>
                  <a:pt x="4422" y="158681"/>
                  <a:pt x="9918" y="158681"/>
                </a:cubicBezTo>
                <a:lnTo>
                  <a:pt x="26447" y="158681"/>
                </a:lnTo>
                <a:cubicBezTo>
                  <a:pt x="26447" y="173268"/>
                  <a:pt x="38307" y="185128"/>
                  <a:pt x="52894" y="185128"/>
                </a:cubicBezTo>
                <a:lnTo>
                  <a:pt x="52894" y="201657"/>
                </a:lnTo>
                <a:cubicBezTo>
                  <a:pt x="52894" y="207153"/>
                  <a:pt x="57315" y="211575"/>
                  <a:pt x="62811" y="211575"/>
                </a:cubicBezTo>
                <a:cubicBezTo>
                  <a:pt x="68307" y="211575"/>
                  <a:pt x="72729" y="207153"/>
                  <a:pt x="72729" y="201657"/>
                </a:cubicBezTo>
                <a:lnTo>
                  <a:pt x="72729" y="185128"/>
                </a:lnTo>
                <a:lnTo>
                  <a:pt x="95870" y="185128"/>
                </a:lnTo>
                <a:lnTo>
                  <a:pt x="95870" y="201657"/>
                </a:lnTo>
                <a:cubicBezTo>
                  <a:pt x="95870" y="207153"/>
                  <a:pt x="100291" y="211575"/>
                  <a:pt x="105787" y="211575"/>
                </a:cubicBezTo>
                <a:cubicBezTo>
                  <a:pt x="111283" y="211575"/>
                  <a:pt x="115705" y="207153"/>
                  <a:pt x="115705" y="201657"/>
                </a:cubicBezTo>
                <a:lnTo>
                  <a:pt x="115705" y="185128"/>
                </a:lnTo>
                <a:lnTo>
                  <a:pt x="138846" y="185128"/>
                </a:lnTo>
                <a:lnTo>
                  <a:pt x="138846" y="201657"/>
                </a:lnTo>
                <a:cubicBezTo>
                  <a:pt x="138846" y="207153"/>
                  <a:pt x="143268" y="211575"/>
                  <a:pt x="148764" y="211575"/>
                </a:cubicBezTo>
                <a:cubicBezTo>
                  <a:pt x="154260" y="211575"/>
                  <a:pt x="158681" y="207153"/>
                  <a:pt x="158681" y="201657"/>
                </a:cubicBezTo>
                <a:lnTo>
                  <a:pt x="158681" y="185128"/>
                </a:lnTo>
                <a:cubicBezTo>
                  <a:pt x="173268" y="185128"/>
                  <a:pt x="185128" y="173268"/>
                  <a:pt x="185128" y="158681"/>
                </a:cubicBezTo>
                <a:lnTo>
                  <a:pt x="201657" y="158681"/>
                </a:lnTo>
                <a:cubicBezTo>
                  <a:pt x="207153" y="158681"/>
                  <a:pt x="211575" y="154260"/>
                  <a:pt x="211575" y="148764"/>
                </a:cubicBezTo>
                <a:cubicBezTo>
                  <a:pt x="211575" y="143268"/>
                  <a:pt x="207153" y="138846"/>
                  <a:pt x="201657" y="138846"/>
                </a:cubicBezTo>
                <a:lnTo>
                  <a:pt x="185128" y="138846"/>
                </a:lnTo>
                <a:lnTo>
                  <a:pt x="185128" y="115705"/>
                </a:lnTo>
                <a:lnTo>
                  <a:pt x="201657" y="115705"/>
                </a:lnTo>
                <a:cubicBezTo>
                  <a:pt x="207153" y="115705"/>
                  <a:pt x="211575" y="111283"/>
                  <a:pt x="211575" y="105787"/>
                </a:cubicBezTo>
                <a:cubicBezTo>
                  <a:pt x="211575" y="100291"/>
                  <a:pt x="207153" y="95870"/>
                  <a:pt x="201657" y="95870"/>
                </a:cubicBezTo>
                <a:lnTo>
                  <a:pt x="185128" y="95870"/>
                </a:lnTo>
                <a:lnTo>
                  <a:pt x="185128" y="72729"/>
                </a:lnTo>
                <a:lnTo>
                  <a:pt x="201657" y="72729"/>
                </a:lnTo>
                <a:cubicBezTo>
                  <a:pt x="207153" y="72729"/>
                  <a:pt x="211575" y="68307"/>
                  <a:pt x="211575" y="62811"/>
                </a:cubicBezTo>
                <a:cubicBezTo>
                  <a:pt x="211575" y="57315"/>
                  <a:pt x="207153" y="52894"/>
                  <a:pt x="201657" y="52894"/>
                </a:cubicBezTo>
                <a:lnTo>
                  <a:pt x="185128" y="52894"/>
                </a:lnTo>
                <a:cubicBezTo>
                  <a:pt x="185128" y="38307"/>
                  <a:pt x="173268" y="26447"/>
                  <a:pt x="158681" y="26447"/>
                </a:cubicBezTo>
                <a:lnTo>
                  <a:pt x="158681" y="9918"/>
                </a:lnTo>
                <a:cubicBezTo>
                  <a:pt x="158681" y="4422"/>
                  <a:pt x="154260" y="0"/>
                  <a:pt x="148764" y="0"/>
                </a:cubicBezTo>
                <a:cubicBezTo>
                  <a:pt x="143268" y="0"/>
                  <a:pt x="138846" y="4422"/>
                  <a:pt x="138846" y="9918"/>
                </a:cubicBezTo>
                <a:lnTo>
                  <a:pt x="138846" y="26447"/>
                </a:lnTo>
                <a:lnTo>
                  <a:pt x="115705" y="26447"/>
                </a:lnTo>
                <a:lnTo>
                  <a:pt x="115705" y="9918"/>
                </a:lnTo>
                <a:cubicBezTo>
                  <a:pt x="115705" y="4422"/>
                  <a:pt x="111283" y="0"/>
                  <a:pt x="105787" y="0"/>
                </a:cubicBezTo>
                <a:cubicBezTo>
                  <a:pt x="100291" y="0"/>
                  <a:pt x="95870" y="4422"/>
                  <a:pt x="95870" y="9918"/>
                </a:cubicBezTo>
                <a:lnTo>
                  <a:pt x="95870" y="26447"/>
                </a:lnTo>
                <a:lnTo>
                  <a:pt x="72729" y="26447"/>
                </a:lnTo>
                <a:lnTo>
                  <a:pt x="72729" y="9918"/>
                </a:lnTo>
                <a:close/>
                <a:moveTo>
                  <a:pt x="66117" y="52894"/>
                </a:moveTo>
                <a:lnTo>
                  <a:pt x="145458" y="52894"/>
                </a:lnTo>
                <a:cubicBezTo>
                  <a:pt x="152772" y="52894"/>
                  <a:pt x="158681" y="58803"/>
                  <a:pt x="158681" y="66117"/>
                </a:cubicBezTo>
                <a:lnTo>
                  <a:pt x="158681" y="145458"/>
                </a:lnTo>
                <a:cubicBezTo>
                  <a:pt x="158681" y="152772"/>
                  <a:pt x="152772" y="158681"/>
                  <a:pt x="145458" y="158681"/>
                </a:cubicBezTo>
                <a:lnTo>
                  <a:pt x="66117" y="158681"/>
                </a:lnTo>
                <a:cubicBezTo>
                  <a:pt x="58803" y="158681"/>
                  <a:pt x="52894" y="152772"/>
                  <a:pt x="52894" y="145458"/>
                </a:cubicBezTo>
                <a:lnTo>
                  <a:pt x="52894" y="66117"/>
                </a:lnTo>
                <a:cubicBezTo>
                  <a:pt x="52894" y="58803"/>
                  <a:pt x="58803" y="52894"/>
                  <a:pt x="66117" y="52894"/>
                </a:cubicBezTo>
                <a:close/>
                <a:moveTo>
                  <a:pt x="72729" y="72729"/>
                </a:moveTo>
                <a:lnTo>
                  <a:pt x="72729" y="138846"/>
                </a:lnTo>
                <a:lnTo>
                  <a:pt x="138846" y="138846"/>
                </a:lnTo>
                <a:lnTo>
                  <a:pt x="138846" y="72729"/>
                </a:lnTo>
                <a:lnTo>
                  <a:pt x="72729" y="72729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6466669" y="1586811"/>
            <a:ext cx="5289371" cy="28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6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技术适配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211016" y="2018777"/>
            <a:ext cx="5430421" cy="1181293"/>
          </a:xfrm>
          <a:custGeom>
            <a:avLst/>
            <a:gdLst/>
            <a:ahLst/>
            <a:cxnLst/>
            <a:rect l="l" t="t" r="r" b="b"/>
            <a:pathLst>
              <a:path w="5430421" h="1181293">
                <a:moveTo>
                  <a:pt x="70523" y="0"/>
                </a:moveTo>
                <a:lnTo>
                  <a:pt x="5359898" y="0"/>
                </a:lnTo>
                <a:cubicBezTo>
                  <a:pt x="5398847" y="0"/>
                  <a:pt x="5430421" y="31574"/>
                  <a:pt x="5430421" y="70523"/>
                </a:cubicBezTo>
                <a:lnTo>
                  <a:pt x="5430421" y="1110770"/>
                </a:lnTo>
                <a:cubicBezTo>
                  <a:pt x="5430421" y="1149719"/>
                  <a:pt x="5398847" y="1181293"/>
                  <a:pt x="5359898" y="1181293"/>
                </a:cubicBezTo>
                <a:lnTo>
                  <a:pt x="70523" y="1181293"/>
                </a:lnTo>
                <a:cubicBezTo>
                  <a:pt x="31574" y="1181293"/>
                  <a:pt x="0" y="1149719"/>
                  <a:pt x="0" y="1110770"/>
                </a:cubicBezTo>
                <a:lnTo>
                  <a:pt x="0" y="70523"/>
                </a:lnTo>
                <a:cubicBezTo>
                  <a:pt x="0" y="31600"/>
                  <a:pt x="31600" y="0"/>
                  <a:pt x="7052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360882" y="2168642"/>
            <a:ext cx="352625" cy="352625"/>
          </a:xfrm>
          <a:custGeom>
            <a:avLst/>
            <a:gdLst/>
            <a:ahLst/>
            <a:cxnLst/>
            <a:rect l="l" t="t" r="r" b="b"/>
            <a:pathLst>
              <a:path w="352625" h="352625">
                <a:moveTo>
                  <a:pt x="70525" y="0"/>
                </a:moveTo>
                <a:lnTo>
                  <a:pt x="282100" y="0"/>
                </a:lnTo>
                <a:cubicBezTo>
                  <a:pt x="321050" y="0"/>
                  <a:pt x="352625" y="31575"/>
                  <a:pt x="352625" y="70525"/>
                </a:cubicBezTo>
                <a:lnTo>
                  <a:pt x="352625" y="282100"/>
                </a:lnTo>
                <a:cubicBezTo>
                  <a:pt x="352625" y="321050"/>
                  <a:pt x="321050" y="352625"/>
                  <a:pt x="282100" y="352625"/>
                </a:cubicBezTo>
                <a:lnTo>
                  <a:pt x="70525" y="352625"/>
                </a:lnTo>
                <a:cubicBezTo>
                  <a:pt x="31575" y="352625"/>
                  <a:pt x="0" y="321050"/>
                  <a:pt x="0" y="282100"/>
                </a:cubicBezTo>
                <a:lnTo>
                  <a:pt x="0" y="70525"/>
                </a:lnTo>
                <a:cubicBezTo>
                  <a:pt x="0" y="31601"/>
                  <a:pt x="31601" y="0"/>
                  <a:pt x="70525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6475485" y="2274430"/>
            <a:ext cx="123419" cy="141050"/>
          </a:xfrm>
          <a:custGeom>
            <a:avLst/>
            <a:gdLst/>
            <a:ahLst/>
            <a:cxnLst/>
            <a:rect l="l" t="t" r="r" b="b"/>
            <a:pathLst>
              <a:path w="123419" h="141050">
                <a:moveTo>
                  <a:pt x="35262" y="-8816"/>
                </a:moveTo>
                <a:cubicBezTo>
                  <a:pt x="40139" y="-8816"/>
                  <a:pt x="44078" y="-4876"/>
                  <a:pt x="44078" y="0"/>
                </a:cubicBezTo>
                <a:lnTo>
                  <a:pt x="44078" y="26447"/>
                </a:lnTo>
                <a:lnTo>
                  <a:pt x="79341" y="26447"/>
                </a:lnTo>
                <a:lnTo>
                  <a:pt x="79341" y="0"/>
                </a:lnTo>
                <a:cubicBezTo>
                  <a:pt x="79341" y="-4876"/>
                  <a:pt x="83280" y="-8816"/>
                  <a:pt x="88156" y="-8816"/>
                </a:cubicBezTo>
                <a:cubicBezTo>
                  <a:pt x="93032" y="-8816"/>
                  <a:pt x="96972" y="-4876"/>
                  <a:pt x="96972" y="0"/>
                </a:cubicBezTo>
                <a:lnTo>
                  <a:pt x="96972" y="26447"/>
                </a:lnTo>
                <a:lnTo>
                  <a:pt x="114603" y="26447"/>
                </a:lnTo>
                <a:cubicBezTo>
                  <a:pt x="119479" y="26447"/>
                  <a:pt x="123419" y="30386"/>
                  <a:pt x="123419" y="35262"/>
                </a:cubicBezTo>
                <a:cubicBezTo>
                  <a:pt x="123419" y="40139"/>
                  <a:pt x="119479" y="44078"/>
                  <a:pt x="114603" y="44078"/>
                </a:cubicBezTo>
                <a:lnTo>
                  <a:pt x="114603" y="61709"/>
                </a:lnTo>
                <a:cubicBezTo>
                  <a:pt x="114603" y="87908"/>
                  <a:pt x="95539" y="109672"/>
                  <a:pt x="70525" y="113859"/>
                </a:cubicBezTo>
                <a:lnTo>
                  <a:pt x="70525" y="132234"/>
                </a:lnTo>
                <a:cubicBezTo>
                  <a:pt x="70525" y="137110"/>
                  <a:pt x="66585" y="141050"/>
                  <a:pt x="61709" y="141050"/>
                </a:cubicBezTo>
                <a:cubicBezTo>
                  <a:pt x="56833" y="141050"/>
                  <a:pt x="52894" y="137110"/>
                  <a:pt x="52894" y="132234"/>
                </a:cubicBezTo>
                <a:lnTo>
                  <a:pt x="52894" y="113859"/>
                </a:lnTo>
                <a:cubicBezTo>
                  <a:pt x="27879" y="109672"/>
                  <a:pt x="8816" y="87908"/>
                  <a:pt x="8816" y="61709"/>
                </a:cubicBezTo>
                <a:lnTo>
                  <a:pt x="8816" y="44078"/>
                </a:lnTo>
                <a:cubicBezTo>
                  <a:pt x="3939" y="44078"/>
                  <a:pt x="0" y="40139"/>
                  <a:pt x="0" y="35262"/>
                </a:cubicBezTo>
                <a:cubicBezTo>
                  <a:pt x="0" y="30386"/>
                  <a:pt x="3939" y="26447"/>
                  <a:pt x="8816" y="26447"/>
                </a:cubicBezTo>
                <a:lnTo>
                  <a:pt x="26447" y="26447"/>
                </a:lnTo>
                <a:lnTo>
                  <a:pt x="26447" y="0"/>
                </a:lnTo>
                <a:cubicBezTo>
                  <a:pt x="26447" y="-4876"/>
                  <a:pt x="30386" y="-8816"/>
                  <a:pt x="35262" y="-8816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819294" y="2221536"/>
            <a:ext cx="1824833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AC充电器（Level 1/2）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6360882" y="2591792"/>
            <a:ext cx="5201215" cy="4584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家用和商用AC充电器专业安装，支持7kW-19.2kW功率范围，适配各类电动汽车充电需求。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6211016" y="3323488"/>
            <a:ext cx="5430421" cy="1181293"/>
          </a:xfrm>
          <a:custGeom>
            <a:avLst/>
            <a:gdLst/>
            <a:ahLst/>
            <a:cxnLst/>
            <a:rect l="l" t="t" r="r" b="b"/>
            <a:pathLst>
              <a:path w="5430421" h="1181293">
                <a:moveTo>
                  <a:pt x="70523" y="0"/>
                </a:moveTo>
                <a:lnTo>
                  <a:pt x="5359898" y="0"/>
                </a:lnTo>
                <a:cubicBezTo>
                  <a:pt x="5398847" y="0"/>
                  <a:pt x="5430421" y="31574"/>
                  <a:pt x="5430421" y="70523"/>
                </a:cubicBezTo>
                <a:lnTo>
                  <a:pt x="5430421" y="1110770"/>
                </a:lnTo>
                <a:cubicBezTo>
                  <a:pt x="5430421" y="1149719"/>
                  <a:pt x="5398847" y="1181293"/>
                  <a:pt x="5359898" y="1181293"/>
                </a:cubicBezTo>
                <a:lnTo>
                  <a:pt x="70523" y="1181293"/>
                </a:lnTo>
                <a:cubicBezTo>
                  <a:pt x="31574" y="1181293"/>
                  <a:pt x="0" y="1149719"/>
                  <a:pt x="0" y="1110770"/>
                </a:cubicBezTo>
                <a:lnTo>
                  <a:pt x="0" y="70523"/>
                </a:lnTo>
                <a:cubicBezTo>
                  <a:pt x="0" y="31600"/>
                  <a:pt x="31600" y="0"/>
                  <a:pt x="7052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6369697" y="3482169"/>
            <a:ext cx="334993" cy="334993"/>
          </a:xfrm>
          <a:custGeom>
            <a:avLst/>
            <a:gdLst/>
            <a:ahLst/>
            <a:cxnLst/>
            <a:rect l="l" t="t" r="r" b="b"/>
            <a:pathLst>
              <a:path w="334993" h="334993">
                <a:moveTo>
                  <a:pt x="70526" y="0"/>
                </a:moveTo>
                <a:lnTo>
                  <a:pt x="264467" y="0"/>
                </a:lnTo>
                <a:cubicBezTo>
                  <a:pt x="303418" y="0"/>
                  <a:pt x="334993" y="31576"/>
                  <a:pt x="334993" y="70526"/>
                </a:cubicBezTo>
                <a:lnTo>
                  <a:pt x="334993" y="264467"/>
                </a:lnTo>
                <a:cubicBezTo>
                  <a:pt x="334993" y="303418"/>
                  <a:pt x="303418" y="334993"/>
                  <a:pt x="264467" y="334993"/>
                </a:cubicBezTo>
                <a:lnTo>
                  <a:pt x="70526" y="334993"/>
                </a:lnTo>
                <a:cubicBezTo>
                  <a:pt x="31576" y="334993"/>
                  <a:pt x="0" y="303418"/>
                  <a:pt x="0" y="264467"/>
                </a:cubicBezTo>
                <a:lnTo>
                  <a:pt x="0" y="70526"/>
                </a:lnTo>
                <a:cubicBezTo>
                  <a:pt x="0" y="31576"/>
                  <a:pt x="31576" y="0"/>
                  <a:pt x="70526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6475485" y="3579141"/>
            <a:ext cx="123419" cy="141050"/>
          </a:xfrm>
          <a:custGeom>
            <a:avLst/>
            <a:gdLst/>
            <a:ahLst/>
            <a:cxnLst/>
            <a:rect l="l" t="t" r="r" b="b"/>
            <a:pathLst>
              <a:path w="123419" h="141050">
                <a:moveTo>
                  <a:pt x="93335" y="-2727"/>
                </a:moveTo>
                <a:cubicBezTo>
                  <a:pt x="96614" y="-358"/>
                  <a:pt x="97826" y="3939"/>
                  <a:pt x="96338" y="7686"/>
                </a:cubicBezTo>
                <a:lnTo>
                  <a:pt x="74740" y="61709"/>
                </a:lnTo>
                <a:lnTo>
                  <a:pt x="114603" y="61709"/>
                </a:lnTo>
                <a:cubicBezTo>
                  <a:pt x="118322" y="61709"/>
                  <a:pt x="121628" y="64023"/>
                  <a:pt x="122895" y="67522"/>
                </a:cubicBezTo>
                <a:cubicBezTo>
                  <a:pt x="124162" y="71021"/>
                  <a:pt x="123088" y="74933"/>
                  <a:pt x="120251" y="77302"/>
                </a:cubicBezTo>
                <a:lnTo>
                  <a:pt x="40910" y="143419"/>
                </a:lnTo>
                <a:cubicBezTo>
                  <a:pt x="37797" y="146009"/>
                  <a:pt x="33362" y="146146"/>
                  <a:pt x="30083" y="143777"/>
                </a:cubicBezTo>
                <a:cubicBezTo>
                  <a:pt x="26805" y="141408"/>
                  <a:pt x="25593" y="137110"/>
                  <a:pt x="27080" y="133364"/>
                </a:cubicBezTo>
                <a:lnTo>
                  <a:pt x="48679" y="79341"/>
                </a:lnTo>
                <a:lnTo>
                  <a:pt x="8816" y="79341"/>
                </a:lnTo>
                <a:cubicBezTo>
                  <a:pt x="5097" y="79341"/>
                  <a:pt x="1791" y="77026"/>
                  <a:pt x="523" y="73528"/>
                </a:cubicBezTo>
                <a:cubicBezTo>
                  <a:pt x="-744" y="70029"/>
                  <a:pt x="331" y="66117"/>
                  <a:pt x="3168" y="63748"/>
                </a:cubicBezTo>
                <a:lnTo>
                  <a:pt x="82509" y="-2369"/>
                </a:lnTo>
                <a:cubicBezTo>
                  <a:pt x="85622" y="-4959"/>
                  <a:pt x="90057" y="-5097"/>
                  <a:pt x="93335" y="-2727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6819294" y="3526247"/>
            <a:ext cx="2353770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DC快充设备（50kW-350kW）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6360882" y="3896503"/>
            <a:ext cx="5201215" cy="4584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高功率DC快充站安装，支持CCS、CHAdeMO等多种充电标准，满足快速补能需求。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6211016" y="4628200"/>
            <a:ext cx="5430421" cy="952087"/>
          </a:xfrm>
          <a:custGeom>
            <a:avLst/>
            <a:gdLst/>
            <a:ahLst/>
            <a:cxnLst/>
            <a:rect l="l" t="t" r="r" b="b"/>
            <a:pathLst>
              <a:path w="5430421" h="952087">
                <a:moveTo>
                  <a:pt x="70521" y="0"/>
                </a:moveTo>
                <a:lnTo>
                  <a:pt x="5359900" y="0"/>
                </a:lnTo>
                <a:cubicBezTo>
                  <a:pt x="5398847" y="0"/>
                  <a:pt x="5430421" y="31573"/>
                  <a:pt x="5430421" y="70521"/>
                </a:cubicBezTo>
                <a:lnTo>
                  <a:pt x="5430421" y="881566"/>
                </a:lnTo>
                <a:cubicBezTo>
                  <a:pt x="5430421" y="920513"/>
                  <a:pt x="5398847" y="952087"/>
                  <a:pt x="5359900" y="952087"/>
                </a:cubicBezTo>
                <a:lnTo>
                  <a:pt x="70521" y="952087"/>
                </a:lnTo>
                <a:cubicBezTo>
                  <a:pt x="31573" y="952087"/>
                  <a:pt x="0" y="920513"/>
                  <a:pt x="0" y="881566"/>
                </a:cubicBezTo>
                <a:lnTo>
                  <a:pt x="0" y="70521"/>
                </a:lnTo>
                <a:cubicBezTo>
                  <a:pt x="0" y="31573"/>
                  <a:pt x="31573" y="0"/>
                  <a:pt x="7052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6360882" y="4778065"/>
            <a:ext cx="352625" cy="352625"/>
          </a:xfrm>
          <a:custGeom>
            <a:avLst/>
            <a:gdLst/>
            <a:ahLst/>
            <a:cxnLst/>
            <a:rect l="l" t="t" r="r" b="b"/>
            <a:pathLst>
              <a:path w="352625" h="352625">
                <a:moveTo>
                  <a:pt x="70525" y="0"/>
                </a:moveTo>
                <a:lnTo>
                  <a:pt x="282100" y="0"/>
                </a:lnTo>
                <a:cubicBezTo>
                  <a:pt x="321050" y="0"/>
                  <a:pt x="352625" y="31575"/>
                  <a:pt x="352625" y="70525"/>
                </a:cubicBezTo>
                <a:lnTo>
                  <a:pt x="352625" y="282100"/>
                </a:lnTo>
                <a:cubicBezTo>
                  <a:pt x="352625" y="321050"/>
                  <a:pt x="321050" y="352625"/>
                  <a:pt x="282100" y="352625"/>
                </a:cubicBezTo>
                <a:lnTo>
                  <a:pt x="70525" y="352625"/>
                </a:lnTo>
                <a:cubicBezTo>
                  <a:pt x="31575" y="352625"/>
                  <a:pt x="0" y="321050"/>
                  <a:pt x="0" y="282100"/>
                </a:cubicBezTo>
                <a:lnTo>
                  <a:pt x="0" y="70525"/>
                </a:lnTo>
                <a:cubicBezTo>
                  <a:pt x="0" y="31601"/>
                  <a:pt x="31601" y="0"/>
                  <a:pt x="70525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6457854" y="4883852"/>
            <a:ext cx="158681" cy="141050"/>
          </a:xfrm>
          <a:custGeom>
            <a:avLst/>
            <a:gdLst/>
            <a:ahLst/>
            <a:cxnLst/>
            <a:rect l="l" t="t" r="r" b="b"/>
            <a:pathLst>
              <a:path w="158681" h="141050">
                <a:moveTo>
                  <a:pt x="68321" y="24243"/>
                </a:moveTo>
                <a:lnTo>
                  <a:pt x="90360" y="24243"/>
                </a:lnTo>
                <a:lnTo>
                  <a:pt x="90360" y="37466"/>
                </a:lnTo>
                <a:lnTo>
                  <a:pt x="68321" y="37466"/>
                </a:lnTo>
                <a:lnTo>
                  <a:pt x="68321" y="24243"/>
                </a:lnTo>
                <a:close/>
                <a:moveTo>
                  <a:pt x="66117" y="8816"/>
                </a:moveTo>
                <a:cubicBezTo>
                  <a:pt x="58817" y="8816"/>
                  <a:pt x="52894" y="14739"/>
                  <a:pt x="52894" y="22039"/>
                </a:cubicBezTo>
                <a:lnTo>
                  <a:pt x="52894" y="39670"/>
                </a:lnTo>
                <a:cubicBezTo>
                  <a:pt x="52894" y="46971"/>
                  <a:pt x="58817" y="52894"/>
                  <a:pt x="66117" y="52894"/>
                </a:cubicBezTo>
                <a:lnTo>
                  <a:pt x="70525" y="52894"/>
                </a:lnTo>
                <a:lnTo>
                  <a:pt x="70525" y="61709"/>
                </a:lnTo>
                <a:lnTo>
                  <a:pt x="8816" y="61709"/>
                </a:lnTo>
                <a:cubicBezTo>
                  <a:pt x="3939" y="61709"/>
                  <a:pt x="0" y="65649"/>
                  <a:pt x="0" y="70525"/>
                </a:cubicBezTo>
                <a:cubicBezTo>
                  <a:pt x="0" y="75401"/>
                  <a:pt x="3939" y="79341"/>
                  <a:pt x="8816" y="79341"/>
                </a:cubicBezTo>
                <a:lnTo>
                  <a:pt x="35262" y="79341"/>
                </a:lnTo>
                <a:lnTo>
                  <a:pt x="35262" y="88156"/>
                </a:lnTo>
                <a:lnTo>
                  <a:pt x="30855" y="88156"/>
                </a:lnTo>
                <a:cubicBezTo>
                  <a:pt x="23554" y="88156"/>
                  <a:pt x="17631" y="94079"/>
                  <a:pt x="17631" y="101380"/>
                </a:cubicBezTo>
                <a:lnTo>
                  <a:pt x="17631" y="119011"/>
                </a:lnTo>
                <a:cubicBezTo>
                  <a:pt x="17631" y="126311"/>
                  <a:pt x="23554" y="132234"/>
                  <a:pt x="30855" y="132234"/>
                </a:cubicBezTo>
                <a:lnTo>
                  <a:pt x="57302" y="132234"/>
                </a:lnTo>
                <a:cubicBezTo>
                  <a:pt x="64602" y="132234"/>
                  <a:pt x="70525" y="126311"/>
                  <a:pt x="70525" y="119011"/>
                </a:cubicBezTo>
                <a:lnTo>
                  <a:pt x="70525" y="101380"/>
                </a:lnTo>
                <a:cubicBezTo>
                  <a:pt x="70525" y="94079"/>
                  <a:pt x="64602" y="88156"/>
                  <a:pt x="57302" y="88156"/>
                </a:cubicBezTo>
                <a:lnTo>
                  <a:pt x="52894" y="88156"/>
                </a:lnTo>
                <a:lnTo>
                  <a:pt x="52894" y="79341"/>
                </a:lnTo>
                <a:lnTo>
                  <a:pt x="105787" y="79341"/>
                </a:lnTo>
                <a:lnTo>
                  <a:pt x="105787" y="88156"/>
                </a:lnTo>
                <a:lnTo>
                  <a:pt x="101380" y="88156"/>
                </a:lnTo>
                <a:cubicBezTo>
                  <a:pt x="94079" y="88156"/>
                  <a:pt x="88156" y="94079"/>
                  <a:pt x="88156" y="101380"/>
                </a:cubicBezTo>
                <a:lnTo>
                  <a:pt x="88156" y="119011"/>
                </a:lnTo>
                <a:cubicBezTo>
                  <a:pt x="88156" y="126311"/>
                  <a:pt x="94079" y="132234"/>
                  <a:pt x="101380" y="132234"/>
                </a:cubicBezTo>
                <a:lnTo>
                  <a:pt x="127826" y="132234"/>
                </a:lnTo>
                <a:cubicBezTo>
                  <a:pt x="135127" y="132234"/>
                  <a:pt x="141050" y="126311"/>
                  <a:pt x="141050" y="119011"/>
                </a:cubicBezTo>
                <a:lnTo>
                  <a:pt x="141050" y="101380"/>
                </a:lnTo>
                <a:cubicBezTo>
                  <a:pt x="141050" y="94079"/>
                  <a:pt x="135127" y="88156"/>
                  <a:pt x="127826" y="88156"/>
                </a:cubicBezTo>
                <a:lnTo>
                  <a:pt x="123419" y="88156"/>
                </a:lnTo>
                <a:lnTo>
                  <a:pt x="123419" y="79341"/>
                </a:lnTo>
                <a:lnTo>
                  <a:pt x="149866" y="79341"/>
                </a:lnTo>
                <a:cubicBezTo>
                  <a:pt x="154742" y="79341"/>
                  <a:pt x="158681" y="75401"/>
                  <a:pt x="158681" y="70525"/>
                </a:cubicBezTo>
                <a:cubicBezTo>
                  <a:pt x="158681" y="65649"/>
                  <a:pt x="154742" y="61709"/>
                  <a:pt x="149866" y="61709"/>
                </a:cubicBezTo>
                <a:lnTo>
                  <a:pt x="88156" y="61709"/>
                </a:lnTo>
                <a:lnTo>
                  <a:pt x="88156" y="52894"/>
                </a:lnTo>
                <a:lnTo>
                  <a:pt x="92564" y="52894"/>
                </a:lnTo>
                <a:cubicBezTo>
                  <a:pt x="99864" y="52894"/>
                  <a:pt x="105787" y="46971"/>
                  <a:pt x="105787" y="39670"/>
                </a:cubicBezTo>
                <a:lnTo>
                  <a:pt x="105787" y="22039"/>
                </a:lnTo>
                <a:cubicBezTo>
                  <a:pt x="105787" y="14739"/>
                  <a:pt x="99864" y="8816"/>
                  <a:pt x="92564" y="8816"/>
                </a:cubicBezTo>
                <a:lnTo>
                  <a:pt x="66117" y="8816"/>
                </a:lnTo>
                <a:close/>
                <a:moveTo>
                  <a:pt x="123419" y="103584"/>
                </a:moveTo>
                <a:lnTo>
                  <a:pt x="125623" y="103584"/>
                </a:lnTo>
                <a:lnTo>
                  <a:pt x="125623" y="116807"/>
                </a:lnTo>
                <a:lnTo>
                  <a:pt x="103584" y="116807"/>
                </a:lnTo>
                <a:lnTo>
                  <a:pt x="103584" y="103584"/>
                </a:lnTo>
                <a:lnTo>
                  <a:pt x="123419" y="103584"/>
                </a:lnTo>
                <a:close/>
                <a:moveTo>
                  <a:pt x="52894" y="103584"/>
                </a:moveTo>
                <a:lnTo>
                  <a:pt x="55098" y="103584"/>
                </a:lnTo>
                <a:lnTo>
                  <a:pt x="55098" y="116807"/>
                </a:lnTo>
                <a:lnTo>
                  <a:pt x="33059" y="116807"/>
                </a:lnTo>
                <a:lnTo>
                  <a:pt x="33059" y="103584"/>
                </a:lnTo>
                <a:lnTo>
                  <a:pt x="52894" y="10358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6819294" y="4830959"/>
            <a:ext cx="1666152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智能充电管理系统集成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6360882" y="5201215"/>
            <a:ext cx="5201215" cy="229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充电桩联网、远程监控、支付系统、用户管理等智能平台集成服务。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6211016" y="5703705"/>
            <a:ext cx="5430421" cy="952087"/>
          </a:xfrm>
          <a:custGeom>
            <a:avLst/>
            <a:gdLst/>
            <a:ahLst/>
            <a:cxnLst/>
            <a:rect l="l" t="t" r="r" b="b"/>
            <a:pathLst>
              <a:path w="5430421" h="952087">
                <a:moveTo>
                  <a:pt x="70521" y="0"/>
                </a:moveTo>
                <a:lnTo>
                  <a:pt x="5359900" y="0"/>
                </a:lnTo>
                <a:cubicBezTo>
                  <a:pt x="5398847" y="0"/>
                  <a:pt x="5430421" y="31573"/>
                  <a:pt x="5430421" y="70521"/>
                </a:cubicBezTo>
                <a:lnTo>
                  <a:pt x="5430421" y="881566"/>
                </a:lnTo>
                <a:cubicBezTo>
                  <a:pt x="5430421" y="920513"/>
                  <a:pt x="5398847" y="952087"/>
                  <a:pt x="5359900" y="952087"/>
                </a:cubicBezTo>
                <a:lnTo>
                  <a:pt x="70521" y="952087"/>
                </a:lnTo>
                <a:cubicBezTo>
                  <a:pt x="31573" y="952087"/>
                  <a:pt x="0" y="920513"/>
                  <a:pt x="0" y="881566"/>
                </a:cubicBezTo>
                <a:lnTo>
                  <a:pt x="0" y="70521"/>
                </a:lnTo>
                <a:cubicBezTo>
                  <a:pt x="0" y="31573"/>
                  <a:pt x="31573" y="0"/>
                  <a:pt x="7052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Shape 46"/>
          <p:cNvSpPr/>
          <p:nvPr/>
        </p:nvSpPr>
        <p:spPr>
          <a:xfrm>
            <a:off x="6360882" y="5853570"/>
            <a:ext cx="352625" cy="352625"/>
          </a:xfrm>
          <a:custGeom>
            <a:avLst/>
            <a:gdLst/>
            <a:ahLst/>
            <a:cxnLst/>
            <a:rect l="l" t="t" r="r" b="b"/>
            <a:pathLst>
              <a:path w="352625" h="352625">
                <a:moveTo>
                  <a:pt x="70525" y="0"/>
                </a:moveTo>
                <a:lnTo>
                  <a:pt x="282100" y="0"/>
                </a:lnTo>
                <a:cubicBezTo>
                  <a:pt x="321050" y="0"/>
                  <a:pt x="352625" y="31575"/>
                  <a:pt x="352625" y="70525"/>
                </a:cubicBezTo>
                <a:lnTo>
                  <a:pt x="352625" y="282100"/>
                </a:lnTo>
                <a:cubicBezTo>
                  <a:pt x="352625" y="321050"/>
                  <a:pt x="321050" y="352625"/>
                  <a:pt x="282100" y="352625"/>
                </a:cubicBezTo>
                <a:lnTo>
                  <a:pt x="70525" y="352625"/>
                </a:lnTo>
                <a:cubicBezTo>
                  <a:pt x="31575" y="352625"/>
                  <a:pt x="0" y="321050"/>
                  <a:pt x="0" y="282100"/>
                </a:cubicBezTo>
                <a:lnTo>
                  <a:pt x="0" y="70525"/>
                </a:lnTo>
                <a:cubicBezTo>
                  <a:pt x="0" y="31601"/>
                  <a:pt x="31601" y="0"/>
                  <a:pt x="70525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6466669" y="5959358"/>
            <a:ext cx="141050" cy="141050"/>
          </a:xfrm>
          <a:custGeom>
            <a:avLst/>
            <a:gdLst/>
            <a:ahLst/>
            <a:cxnLst/>
            <a:rect l="l" t="t" r="r" b="b"/>
            <a:pathLst>
              <a:path w="141050" h="141050">
                <a:moveTo>
                  <a:pt x="138460" y="41489"/>
                </a:moveTo>
                <a:lnTo>
                  <a:pt x="112013" y="67935"/>
                </a:lnTo>
                <a:cubicBezTo>
                  <a:pt x="109479" y="70470"/>
                  <a:pt x="105705" y="71214"/>
                  <a:pt x="102399" y="69836"/>
                </a:cubicBezTo>
                <a:cubicBezTo>
                  <a:pt x="99093" y="68459"/>
                  <a:pt x="96972" y="65263"/>
                  <a:pt x="96972" y="61709"/>
                </a:cubicBezTo>
                <a:lnTo>
                  <a:pt x="96972" y="44078"/>
                </a:lnTo>
                <a:lnTo>
                  <a:pt x="8816" y="44078"/>
                </a:lnTo>
                <a:cubicBezTo>
                  <a:pt x="3939" y="44078"/>
                  <a:pt x="0" y="40139"/>
                  <a:pt x="0" y="35262"/>
                </a:cubicBezTo>
                <a:cubicBezTo>
                  <a:pt x="0" y="30386"/>
                  <a:pt x="3939" y="26447"/>
                  <a:pt x="8816" y="26447"/>
                </a:cubicBezTo>
                <a:lnTo>
                  <a:pt x="96972" y="26447"/>
                </a:lnTo>
                <a:lnTo>
                  <a:pt x="96972" y="8816"/>
                </a:lnTo>
                <a:cubicBezTo>
                  <a:pt x="96972" y="5262"/>
                  <a:pt x="99121" y="2039"/>
                  <a:pt x="102426" y="661"/>
                </a:cubicBezTo>
                <a:cubicBezTo>
                  <a:pt x="105732" y="-716"/>
                  <a:pt x="109507" y="55"/>
                  <a:pt x="112041" y="2562"/>
                </a:cubicBezTo>
                <a:lnTo>
                  <a:pt x="138488" y="29009"/>
                </a:lnTo>
                <a:cubicBezTo>
                  <a:pt x="141931" y="32452"/>
                  <a:pt x="141931" y="38045"/>
                  <a:pt x="138488" y="41489"/>
                </a:cubicBezTo>
                <a:close/>
                <a:moveTo>
                  <a:pt x="29009" y="138460"/>
                </a:moveTo>
                <a:lnTo>
                  <a:pt x="2562" y="112013"/>
                </a:lnTo>
                <a:cubicBezTo>
                  <a:pt x="-882" y="108570"/>
                  <a:pt x="-882" y="102977"/>
                  <a:pt x="2562" y="99534"/>
                </a:cubicBezTo>
                <a:lnTo>
                  <a:pt x="29009" y="73087"/>
                </a:lnTo>
                <a:cubicBezTo>
                  <a:pt x="31543" y="70552"/>
                  <a:pt x="35318" y="69809"/>
                  <a:pt x="38623" y="71186"/>
                </a:cubicBezTo>
                <a:cubicBezTo>
                  <a:pt x="41929" y="72564"/>
                  <a:pt x="44078" y="75787"/>
                  <a:pt x="44078" y="79341"/>
                </a:cubicBezTo>
                <a:lnTo>
                  <a:pt x="44078" y="96972"/>
                </a:lnTo>
                <a:lnTo>
                  <a:pt x="132234" y="96972"/>
                </a:lnTo>
                <a:cubicBezTo>
                  <a:pt x="137110" y="96972"/>
                  <a:pt x="141050" y="100911"/>
                  <a:pt x="141050" y="105787"/>
                </a:cubicBezTo>
                <a:cubicBezTo>
                  <a:pt x="141050" y="110664"/>
                  <a:pt x="137110" y="114603"/>
                  <a:pt x="132234" y="114603"/>
                </a:cubicBezTo>
                <a:lnTo>
                  <a:pt x="44078" y="114603"/>
                </a:lnTo>
                <a:lnTo>
                  <a:pt x="44078" y="132234"/>
                </a:lnTo>
                <a:cubicBezTo>
                  <a:pt x="44078" y="135788"/>
                  <a:pt x="41929" y="139011"/>
                  <a:pt x="38623" y="140389"/>
                </a:cubicBezTo>
                <a:cubicBezTo>
                  <a:pt x="35318" y="141766"/>
                  <a:pt x="31543" y="140995"/>
                  <a:pt x="29009" y="13848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6819294" y="5906464"/>
            <a:ext cx="1683783" cy="2468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V2G双向充电技术支持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Text 49"/>
          <p:cNvSpPr/>
          <p:nvPr/>
        </p:nvSpPr>
        <p:spPr>
          <a:xfrm>
            <a:off x="6360882" y="6276720"/>
            <a:ext cx="5201215" cy="2292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1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Vehicle-to-Grid技术安装，支持车辆向电网回馈电能，创造额外价值。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SERVICE COVERAGE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服务网络覆盖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14475"/>
            <a:ext cx="6448425" cy="3886200"/>
          </a:xfrm>
          <a:custGeom>
            <a:avLst/>
            <a:gdLst/>
            <a:ahLst/>
            <a:cxnLst/>
            <a:rect l="l" t="t" r="r" b="b"/>
            <a:pathLst>
              <a:path w="6448425" h="3886200">
                <a:moveTo>
                  <a:pt x="114293" y="0"/>
                </a:moveTo>
                <a:lnTo>
                  <a:pt x="6334132" y="0"/>
                </a:lnTo>
                <a:cubicBezTo>
                  <a:pt x="6397212" y="0"/>
                  <a:pt x="6448425" y="51213"/>
                  <a:pt x="6448425" y="114293"/>
                </a:cubicBezTo>
                <a:lnTo>
                  <a:pt x="6448425" y="3771907"/>
                </a:lnTo>
                <a:cubicBezTo>
                  <a:pt x="6448425" y="3834987"/>
                  <a:pt x="6397212" y="3886200"/>
                  <a:pt x="6334132" y="3886200"/>
                </a:cubicBezTo>
                <a:lnTo>
                  <a:pt x="114293" y="3886200"/>
                </a:lnTo>
                <a:cubicBezTo>
                  <a:pt x="51213" y="3886200"/>
                  <a:pt x="0" y="3834987"/>
                  <a:pt x="0" y="3771907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90550" y="17526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57175" y="21431"/>
                </a:moveTo>
                <a:cubicBezTo>
                  <a:pt x="257175" y="16475"/>
                  <a:pt x="254630" y="11876"/>
                  <a:pt x="250388" y="9287"/>
                </a:cubicBezTo>
                <a:cubicBezTo>
                  <a:pt x="246147" y="6697"/>
                  <a:pt x="240923" y="6429"/>
                  <a:pt x="236503" y="8662"/>
                </a:cubicBezTo>
                <a:lnTo>
                  <a:pt x="184621" y="34603"/>
                </a:lnTo>
                <a:lnTo>
                  <a:pt x="104522" y="7858"/>
                </a:lnTo>
                <a:cubicBezTo>
                  <a:pt x="100905" y="6653"/>
                  <a:pt x="97021" y="6921"/>
                  <a:pt x="93628" y="8617"/>
                </a:cubicBezTo>
                <a:lnTo>
                  <a:pt x="36478" y="37192"/>
                </a:lnTo>
                <a:cubicBezTo>
                  <a:pt x="31611" y="39648"/>
                  <a:pt x="28575" y="44604"/>
                  <a:pt x="28575" y="50006"/>
                </a:cubicBezTo>
                <a:lnTo>
                  <a:pt x="28575" y="207169"/>
                </a:lnTo>
                <a:cubicBezTo>
                  <a:pt x="28575" y="212125"/>
                  <a:pt x="31120" y="216724"/>
                  <a:pt x="35362" y="219313"/>
                </a:cubicBezTo>
                <a:cubicBezTo>
                  <a:pt x="39603" y="221903"/>
                  <a:pt x="44827" y="222171"/>
                  <a:pt x="49247" y="219938"/>
                </a:cubicBezTo>
                <a:lnTo>
                  <a:pt x="101084" y="193997"/>
                </a:lnTo>
                <a:lnTo>
                  <a:pt x="178460" y="219804"/>
                </a:lnTo>
                <a:cubicBezTo>
                  <a:pt x="176540" y="216947"/>
                  <a:pt x="174665" y="213955"/>
                  <a:pt x="172834" y="210919"/>
                </a:cubicBezTo>
                <a:cubicBezTo>
                  <a:pt x="167923" y="202749"/>
                  <a:pt x="163056" y="193372"/>
                  <a:pt x="159440" y="183326"/>
                </a:cubicBezTo>
                <a:lnTo>
                  <a:pt x="114255" y="168280"/>
                </a:lnTo>
                <a:lnTo>
                  <a:pt x="114255" y="41255"/>
                </a:lnTo>
                <a:lnTo>
                  <a:pt x="171405" y="60320"/>
                </a:lnTo>
                <a:lnTo>
                  <a:pt x="171405" y="104656"/>
                </a:lnTo>
                <a:cubicBezTo>
                  <a:pt x="185246" y="88672"/>
                  <a:pt x="205785" y="78581"/>
                  <a:pt x="228555" y="78581"/>
                </a:cubicBezTo>
                <a:cubicBezTo>
                  <a:pt x="238646" y="78581"/>
                  <a:pt x="248290" y="80546"/>
                  <a:pt x="257130" y="84162"/>
                </a:cubicBezTo>
                <a:lnTo>
                  <a:pt x="257175" y="21431"/>
                </a:lnTo>
                <a:close/>
                <a:moveTo>
                  <a:pt x="228600" y="100013"/>
                </a:moveTo>
                <a:cubicBezTo>
                  <a:pt x="198998" y="100013"/>
                  <a:pt x="175022" y="123587"/>
                  <a:pt x="175022" y="152653"/>
                </a:cubicBezTo>
                <a:cubicBezTo>
                  <a:pt x="175022" y="183416"/>
                  <a:pt x="203642" y="219804"/>
                  <a:pt x="219045" y="237173"/>
                </a:cubicBezTo>
                <a:cubicBezTo>
                  <a:pt x="224224" y="242977"/>
                  <a:pt x="233020" y="242977"/>
                  <a:pt x="238199" y="237173"/>
                </a:cubicBezTo>
                <a:cubicBezTo>
                  <a:pt x="253603" y="219804"/>
                  <a:pt x="282223" y="183416"/>
                  <a:pt x="282223" y="152653"/>
                </a:cubicBezTo>
                <a:cubicBezTo>
                  <a:pt x="282223" y="123587"/>
                  <a:pt x="258247" y="100013"/>
                  <a:pt x="228645" y="100013"/>
                </a:cubicBezTo>
                <a:close/>
                <a:moveTo>
                  <a:pt x="210741" y="153591"/>
                </a:moveTo>
                <a:cubicBezTo>
                  <a:pt x="210741" y="143734"/>
                  <a:pt x="218743" y="135731"/>
                  <a:pt x="228600" y="135731"/>
                </a:cubicBezTo>
                <a:cubicBezTo>
                  <a:pt x="238457" y="135731"/>
                  <a:pt x="246459" y="143734"/>
                  <a:pt x="246459" y="153591"/>
                </a:cubicBezTo>
                <a:cubicBezTo>
                  <a:pt x="246459" y="163447"/>
                  <a:pt x="238457" y="171450"/>
                  <a:pt x="228600" y="171450"/>
                </a:cubicBezTo>
                <a:cubicBezTo>
                  <a:pt x="218743" y="171450"/>
                  <a:pt x="210741" y="163447"/>
                  <a:pt x="210741" y="153591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76300" y="1714500"/>
            <a:ext cx="5876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安大略省全境覆盖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00075" y="21812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23900" y="2324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828675" y="2438400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95250" y="0"/>
                </a:moveTo>
                <a:cubicBezTo>
                  <a:pt x="84743" y="0"/>
                  <a:pt x="76200" y="8543"/>
                  <a:pt x="76200" y="19050"/>
                </a:cubicBezTo>
                <a:lnTo>
                  <a:pt x="76200" y="28575"/>
                </a:lnTo>
                <a:lnTo>
                  <a:pt x="61912" y="28575"/>
                </a:lnTo>
                <a:lnTo>
                  <a:pt x="61912" y="7144"/>
                </a:lnTo>
                <a:cubicBezTo>
                  <a:pt x="61912" y="3185"/>
                  <a:pt x="58728" y="0"/>
                  <a:pt x="54769" y="0"/>
                </a:cubicBezTo>
                <a:cubicBezTo>
                  <a:pt x="50810" y="0"/>
                  <a:pt x="47625" y="3185"/>
                  <a:pt x="47625" y="7144"/>
                </a:cubicBezTo>
                <a:lnTo>
                  <a:pt x="47625" y="28575"/>
                </a:lnTo>
                <a:lnTo>
                  <a:pt x="28575" y="28575"/>
                </a:lnTo>
                <a:lnTo>
                  <a:pt x="28575" y="7144"/>
                </a:lnTo>
                <a:cubicBezTo>
                  <a:pt x="28575" y="3185"/>
                  <a:pt x="25390" y="0"/>
                  <a:pt x="21431" y="0"/>
                </a:cubicBezTo>
                <a:cubicBezTo>
                  <a:pt x="17472" y="0"/>
                  <a:pt x="14288" y="3185"/>
                  <a:pt x="14288" y="7144"/>
                </a:cubicBezTo>
                <a:lnTo>
                  <a:pt x="14288" y="29170"/>
                </a:lnTo>
                <a:cubicBezTo>
                  <a:pt x="6072" y="31284"/>
                  <a:pt x="0" y="38755"/>
                  <a:pt x="0" y="47625"/>
                </a:cubicBezTo>
                <a:lnTo>
                  <a:pt x="0" y="133350"/>
                </a:lnTo>
                <a:cubicBezTo>
                  <a:pt x="0" y="143857"/>
                  <a:pt x="8543" y="152400"/>
                  <a:pt x="19050" y="152400"/>
                </a:cubicBezTo>
                <a:lnTo>
                  <a:pt x="152400" y="152400"/>
                </a:lnTo>
                <a:cubicBezTo>
                  <a:pt x="162907" y="152400"/>
                  <a:pt x="171450" y="143857"/>
                  <a:pt x="171450" y="133350"/>
                </a:cubicBezTo>
                <a:lnTo>
                  <a:pt x="171450" y="76200"/>
                </a:lnTo>
                <a:cubicBezTo>
                  <a:pt x="171450" y="65693"/>
                  <a:pt x="162907" y="57150"/>
                  <a:pt x="152400" y="57150"/>
                </a:cubicBezTo>
                <a:lnTo>
                  <a:pt x="133350" y="57150"/>
                </a:lnTo>
                <a:lnTo>
                  <a:pt x="133350" y="19050"/>
                </a:lnTo>
                <a:cubicBezTo>
                  <a:pt x="133350" y="8543"/>
                  <a:pt x="124807" y="0"/>
                  <a:pt x="114300" y="0"/>
                </a:cubicBezTo>
                <a:lnTo>
                  <a:pt x="95250" y="0"/>
                </a:lnTo>
                <a:close/>
                <a:moveTo>
                  <a:pt x="114300" y="33338"/>
                </a:moveTo>
                <a:lnTo>
                  <a:pt x="114300" y="42863"/>
                </a:lnTo>
                <a:cubicBezTo>
                  <a:pt x="114300" y="45482"/>
                  <a:pt x="112157" y="47625"/>
                  <a:pt x="109537" y="47625"/>
                </a:cubicBezTo>
                <a:lnTo>
                  <a:pt x="100013" y="47625"/>
                </a:lnTo>
                <a:cubicBezTo>
                  <a:pt x="97393" y="47625"/>
                  <a:pt x="95250" y="45482"/>
                  <a:pt x="95250" y="42863"/>
                </a:cubicBezTo>
                <a:lnTo>
                  <a:pt x="95250" y="33338"/>
                </a:lnTo>
                <a:cubicBezTo>
                  <a:pt x="95250" y="30718"/>
                  <a:pt x="97393" y="28575"/>
                  <a:pt x="100013" y="28575"/>
                </a:cubicBezTo>
                <a:lnTo>
                  <a:pt x="109537" y="28575"/>
                </a:lnTo>
                <a:cubicBezTo>
                  <a:pt x="112157" y="28575"/>
                  <a:pt x="114300" y="30718"/>
                  <a:pt x="114300" y="33338"/>
                </a:cubicBezTo>
                <a:close/>
                <a:moveTo>
                  <a:pt x="109537" y="57150"/>
                </a:moveTo>
                <a:cubicBezTo>
                  <a:pt x="112157" y="57150"/>
                  <a:pt x="114300" y="59293"/>
                  <a:pt x="114300" y="61912"/>
                </a:cubicBezTo>
                <a:lnTo>
                  <a:pt x="114300" y="71438"/>
                </a:lnTo>
                <a:cubicBezTo>
                  <a:pt x="114300" y="74057"/>
                  <a:pt x="112157" y="76200"/>
                  <a:pt x="109537" y="76200"/>
                </a:cubicBezTo>
                <a:lnTo>
                  <a:pt x="100013" y="76200"/>
                </a:lnTo>
                <a:cubicBezTo>
                  <a:pt x="97393" y="76200"/>
                  <a:pt x="95250" y="74057"/>
                  <a:pt x="95250" y="71438"/>
                </a:cubicBezTo>
                <a:lnTo>
                  <a:pt x="95250" y="61912"/>
                </a:lnTo>
                <a:cubicBezTo>
                  <a:pt x="95250" y="59293"/>
                  <a:pt x="97393" y="57150"/>
                  <a:pt x="100013" y="57150"/>
                </a:cubicBezTo>
                <a:lnTo>
                  <a:pt x="109537" y="57150"/>
                </a:lnTo>
                <a:close/>
                <a:moveTo>
                  <a:pt x="114300" y="90488"/>
                </a:moveTo>
                <a:lnTo>
                  <a:pt x="114300" y="100013"/>
                </a:lnTo>
                <a:cubicBezTo>
                  <a:pt x="114300" y="102632"/>
                  <a:pt x="112157" y="104775"/>
                  <a:pt x="109537" y="104775"/>
                </a:cubicBezTo>
                <a:lnTo>
                  <a:pt x="100013" y="104775"/>
                </a:lnTo>
                <a:cubicBezTo>
                  <a:pt x="97393" y="104775"/>
                  <a:pt x="95250" y="102632"/>
                  <a:pt x="95250" y="100013"/>
                </a:cubicBezTo>
                <a:lnTo>
                  <a:pt x="95250" y="90488"/>
                </a:lnTo>
                <a:cubicBezTo>
                  <a:pt x="95250" y="87868"/>
                  <a:pt x="97393" y="85725"/>
                  <a:pt x="100013" y="85725"/>
                </a:cubicBezTo>
                <a:lnTo>
                  <a:pt x="109537" y="85725"/>
                </a:lnTo>
                <a:cubicBezTo>
                  <a:pt x="112157" y="85725"/>
                  <a:pt x="114300" y="87868"/>
                  <a:pt x="114300" y="90488"/>
                </a:cubicBezTo>
                <a:close/>
                <a:moveTo>
                  <a:pt x="147638" y="85725"/>
                </a:moveTo>
                <a:cubicBezTo>
                  <a:pt x="150257" y="85725"/>
                  <a:pt x="152400" y="87868"/>
                  <a:pt x="152400" y="90488"/>
                </a:cubicBezTo>
                <a:lnTo>
                  <a:pt x="152400" y="100013"/>
                </a:lnTo>
                <a:cubicBezTo>
                  <a:pt x="152400" y="102632"/>
                  <a:pt x="150257" y="104775"/>
                  <a:pt x="147638" y="104775"/>
                </a:cubicBezTo>
                <a:lnTo>
                  <a:pt x="138113" y="104775"/>
                </a:lnTo>
                <a:cubicBezTo>
                  <a:pt x="135493" y="104775"/>
                  <a:pt x="133350" y="102632"/>
                  <a:pt x="133350" y="100013"/>
                </a:cubicBezTo>
                <a:lnTo>
                  <a:pt x="133350" y="90488"/>
                </a:lnTo>
                <a:cubicBezTo>
                  <a:pt x="133350" y="87868"/>
                  <a:pt x="135493" y="85725"/>
                  <a:pt x="138113" y="85725"/>
                </a:cubicBezTo>
                <a:lnTo>
                  <a:pt x="147638" y="85725"/>
                </a:lnTo>
                <a:close/>
                <a:moveTo>
                  <a:pt x="76200" y="90488"/>
                </a:moveTo>
                <a:lnTo>
                  <a:pt x="76200" y="100013"/>
                </a:lnTo>
                <a:cubicBezTo>
                  <a:pt x="76200" y="102632"/>
                  <a:pt x="74057" y="104775"/>
                  <a:pt x="71438" y="104775"/>
                </a:cubicBezTo>
                <a:lnTo>
                  <a:pt x="61912" y="104775"/>
                </a:lnTo>
                <a:cubicBezTo>
                  <a:pt x="59293" y="104775"/>
                  <a:pt x="57150" y="102632"/>
                  <a:pt x="57150" y="100013"/>
                </a:cubicBezTo>
                <a:lnTo>
                  <a:pt x="57150" y="90488"/>
                </a:lnTo>
                <a:cubicBezTo>
                  <a:pt x="57150" y="87868"/>
                  <a:pt x="59293" y="85725"/>
                  <a:pt x="61912" y="85725"/>
                </a:cubicBezTo>
                <a:lnTo>
                  <a:pt x="71438" y="85725"/>
                </a:lnTo>
                <a:cubicBezTo>
                  <a:pt x="74057" y="85725"/>
                  <a:pt x="76200" y="87868"/>
                  <a:pt x="76200" y="90488"/>
                </a:cubicBezTo>
                <a:close/>
                <a:moveTo>
                  <a:pt x="71438" y="57150"/>
                </a:moveTo>
                <a:cubicBezTo>
                  <a:pt x="74057" y="57150"/>
                  <a:pt x="76200" y="59293"/>
                  <a:pt x="76200" y="61912"/>
                </a:cubicBezTo>
                <a:lnTo>
                  <a:pt x="76200" y="71438"/>
                </a:lnTo>
                <a:cubicBezTo>
                  <a:pt x="76200" y="74057"/>
                  <a:pt x="74057" y="76200"/>
                  <a:pt x="71438" y="76200"/>
                </a:cubicBezTo>
                <a:lnTo>
                  <a:pt x="61912" y="76200"/>
                </a:lnTo>
                <a:cubicBezTo>
                  <a:pt x="59293" y="76200"/>
                  <a:pt x="57150" y="74057"/>
                  <a:pt x="57150" y="71438"/>
                </a:cubicBezTo>
                <a:lnTo>
                  <a:pt x="57150" y="61912"/>
                </a:lnTo>
                <a:cubicBezTo>
                  <a:pt x="57150" y="59293"/>
                  <a:pt x="59293" y="57150"/>
                  <a:pt x="61912" y="57150"/>
                </a:cubicBezTo>
                <a:lnTo>
                  <a:pt x="71438" y="57150"/>
                </a:lnTo>
                <a:close/>
                <a:moveTo>
                  <a:pt x="38100" y="90488"/>
                </a:moveTo>
                <a:lnTo>
                  <a:pt x="38100" y="100013"/>
                </a:lnTo>
                <a:cubicBezTo>
                  <a:pt x="38100" y="102632"/>
                  <a:pt x="35957" y="104775"/>
                  <a:pt x="33338" y="104775"/>
                </a:cubicBezTo>
                <a:lnTo>
                  <a:pt x="23813" y="104775"/>
                </a:lnTo>
                <a:cubicBezTo>
                  <a:pt x="21193" y="104775"/>
                  <a:pt x="19050" y="102632"/>
                  <a:pt x="19050" y="100013"/>
                </a:cubicBezTo>
                <a:lnTo>
                  <a:pt x="19050" y="90488"/>
                </a:lnTo>
                <a:cubicBezTo>
                  <a:pt x="19050" y="87868"/>
                  <a:pt x="21193" y="85725"/>
                  <a:pt x="23813" y="85725"/>
                </a:cubicBezTo>
                <a:lnTo>
                  <a:pt x="33338" y="85725"/>
                </a:lnTo>
                <a:cubicBezTo>
                  <a:pt x="35957" y="85725"/>
                  <a:pt x="38100" y="87868"/>
                  <a:pt x="38100" y="90488"/>
                </a:cubicBezTo>
                <a:close/>
                <a:moveTo>
                  <a:pt x="33338" y="57150"/>
                </a:moveTo>
                <a:cubicBezTo>
                  <a:pt x="35957" y="57150"/>
                  <a:pt x="38100" y="59293"/>
                  <a:pt x="38100" y="61912"/>
                </a:cubicBezTo>
                <a:lnTo>
                  <a:pt x="38100" y="71438"/>
                </a:lnTo>
                <a:cubicBezTo>
                  <a:pt x="38100" y="74057"/>
                  <a:pt x="35957" y="76200"/>
                  <a:pt x="33338" y="76200"/>
                </a:cubicBezTo>
                <a:lnTo>
                  <a:pt x="23813" y="76200"/>
                </a:lnTo>
                <a:cubicBezTo>
                  <a:pt x="21193" y="76200"/>
                  <a:pt x="19050" y="74057"/>
                  <a:pt x="19050" y="71438"/>
                </a:cubicBezTo>
                <a:lnTo>
                  <a:pt x="19050" y="61912"/>
                </a:lnTo>
                <a:cubicBezTo>
                  <a:pt x="19050" y="59293"/>
                  <a:pt x="21193" y="57150"/>
                  <a:pt x="23813" y="57150"/>
                </a:cubicBezTo>
                <a:lnTo>
                  <a:pt x="33338" y="5715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219200" y="2305050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大多伦多地区（GTA）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19200" y="2533650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核心服务区域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3682305" y="21812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3815655" y="233362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80975" y="0"/>
                </a:lnTo>
                <a:cubicBezTo>
                  <a:pt x="280858" y="0"/>
                  <a:pt x="361950" y="81092"/>
                  <a:pt x="361950" y="180975"/>
                </a:cubicBezTo>
                <a:lnTo>
                  <a:pt x="361950" y="180975"/>
                </a:lnTo>
                <a:cubicBezTo>
                  <a:pt x="361950" y="280858"/>
                  <a:pt x="280858" y="361950"/>
                  <a:pt x="180975" y="361950"/>
                </a:cubicBezTo>
                <a:lnTo>
                  <a:pt x="180975" y="361950"/>
                </a:lnTo>
                <a:cubicBezTo>
                  <a:pt x="81092" y="361950"/>
                  <a:pt x="0" y="280858"/>
                  <a:pt x="0" y="180975"/>
                </a:cubicBezTo>
                <a:lnTo>
                  <a:pt x="0" y="180975"/>
                </a:lnTo>
                <a:cubicBezTo>
                  <a:pt x="0" y="81092"/>
                  <a:pt x="81092" y="0"/>
                  <a:pt x="1809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920430" y="24384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1051" y="1518"/>
                </a:moveTo>
                <a:cubicBezTo>
                  <a:pt x="74176" y="-506"/>
                  <a:pt x="78224" y="-506"/>
                  <a:pt x="81349" y="1518"/>
                </a:cubicBezTo>
                <a:lnTo>
                  <a:pt x="148024" y="44381"/>
                </a:lnTo>
                <a:cubicBezTo>
                  <a:pt x="151567" y="46673"/>
                  <a:pt x="153204" y="51018"/>
                  <a:pt x="152013" y="55066"/>
                </a:cubicBezTo>
                <a:cubicBezTo>
                  <a:pt x="150822" y="59115"/>
                  <a:pt x="147102" y="61912"/>
                  <a:pt x="142875" y="61912"/>
                </a:cubicBezTo>
                <a:lnTo>
                  <a:pt x="133350" y="61912"/>
                </a:lnTo>
                <a:lnTo>
                  <a:pt x="133350" y="123825"/>
                </a:lnTo>
                <a:lnTo>
                  <a:pt x="148590" y="135255"/>
                </a:lnTo>
                <a:cubicBezTo>
                  <a:pt x="151001" y="137041"/>
                  <a:pt x="152400" y="139869"/>
                  <a:pt x="152400" y="142875"/>
                </a:cubicBezTo>
                <a:cubicBezTo>
                  <a:pt x="152400" y="148144"/>
                  <a:pt x="148144" y="152400"/>
                  <a:pt x="142875" y="152400"/>
                </a:cubicBezTo>
                <a:lnTo>
                  <a:pt x="9525" y="152400"/>
                </a:lnTo>
                <a:cubicBezTo>
                  <a:pt x="4256" y="152400"/>
                  <a:pt x="0" y="148144"/>
                  <a:pt x="0" y="142875"/>
                </a:cubicBezTo>
                <a:cubicBezTo>
                  <a:pt x="0" y="139869"/>
                  <a:pt x="1399" y="137041"/>
                  <a:pt x="3810" y="135255"/>
                </a:cubicBezTo>
                <a:lnTo>
                  <a:pt x="19050" y="123825"/>
                </a:lnTo>
                <a:lnTo>
                  <a:pt x="19050" y="123825"/>
                </a:lnTo>
                <a:lnTo>
                  <a:pt x="19050" y="61912"/>
                </a:lnTo>
                <a:lnTo>
                  <a:pt x="9525" y="61912"/>
                </a:lnTo>
                <a:cubicBezTo>
                  <a:pt x="5298" y="61912"/>
                  <a:pt x="1578" y="59115"/>
                  <a:pt x="387" y="55066"/>
                </a:cubicBezTo>
                <a:cubicBezTo>
                  <a:pt x="-804" y="51018"/>
                  <a:pt x="833" y="46643"/>
                  <a:pt x="4376" y="44381"/>
                </a:cubicBezTo>
                <a:lnTo>
                  <a:pt x="71051" y="1518"/>
                </a:lnTo>
                <a:close/>
                <a:moveTo>
                  <a:pt x="100013" y="61912"/>
                </a:moveTo>
                <a:lnTo>
                  <a:pt x="100013" y="123825"/>
                </a:lnTo>
                <a:lnTo>
                  <a:pt x="119062" y="123825"/>
                </a:lnTo>
                <a:lnTo>
                  <a:pt x="119062" y="61912"/>
                </a:lnTo>
                <a:lnTo>
                  <a:pt x="100013" y="61912"/>
                </a:lnTo>
                <a:close/>
                <a:moveTo>
                  <a:pt x="66675" y="123825"/>
                </a:moveTo>
                <a:lnTo>
                  <a:pt x="85725" y="123825"/>
                </a:lnTo>
                <a:lnTo>
                  <a:pt x="85725" y="61912"/>
                </a:lnTo>
                <a:lnTo>
                  <a:pt x="66675" y="61912"/>
                </a:lnTo>
                <a:lnTo>
                  <a:pt x="66675" y="123825"/>
                </a:lnTo>
                <a:close/>
                <a:moveTo>
                  <a:pt x="33338" y="61912"/>
                </a:moveTo>
                <a:lnTo>
                  <a:pt x="33338" y="123825"/>
                </a:lnTo>
                <a:lnTo>
                  <a:pt x="52388" y="123825"/>
                </a:lnTo>
                <a:lnTo>
                  <a:pt x="52388" y="61912"/>
                </a:lnTo>
                <a:lnTo>
                  <a:pt x="33338" y="61912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4301430" y="2305050"/>
            <a:ext cx="1362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渥太华-加蒂诺地区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4301430" y="2533650"/>
            <a:ext cx="1352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首都区域服务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600075" y="29813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23900" y="3124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838200" y="3238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4256" y="9525"/>
                  <a:pt x="0" y="13781"/>
                  <a:pt x="0" y="19050"/>
                </a:cubicBezTo>
                <a:lnTo>
                  <a:pt x="0" y="128588"/>
                </a:lnTo>
                <a:cubicBezTo>
                  <a:pt x="0" y="136475"/>
                  <a:pt x="6400" y="142875"/>
                  <a:pt x="14288" y="142875"/>
                </a:cubicBezTo>
                <a:lnTo>
                  <a:pt x="138113" y="142875"/>
                </a:lnTo>
                <a:cubicBezTo>
                  <a:pt x="146000" y="142875"/>
                  <a:pt x="152400" y="136475"/>
                  <a:pt x="152400" y="128588"/>
                </a:cubicBezTo>
                <a:lnTo>
                  <a:pt x="152400" y="45303"/>
                </a:lnTo>
                <a:cubicBezTo>
                  <a:pt x="152400" y="39886"/>
                  <a:pt x="146625" y="36463"/>
                  <a:pt x="141863" y="39023"/>
                </a:cubicBezTo>
                <a:lnTo>
                  <a:pt x="95250" y="64115"/>
                </a:lnTo>
                <a:lnTo>
                  <a:pt x="95250" y="45303"/>
                </a:lnTo>
                <a:cubicBezTo>
                  <a:pt x="95250" y="39886"/>
                  <a:pt x="89475" y="36463"/>
                  <a:pt x="84713" y="39023"/>
                </a:cubicBezTo>
                <a:lnTo>
                  <a:pt x="38100" y="64115"/>
                </a:lnTo>
                <a:lnTo>
                  <a:pt x="38100" y="19050"/>
                </a:lnTo>
                <a:cubicBezTo>
                  <a:pt x="38100" y="13781"/>
                  <a:pt x="33844" y="9525"/>
                  <a:pt x="28575" y="9525"/>
                </a:cubicBezTo>
                <a:lnTo>
                  <a:pt x="9525" y="952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219200" y="3105150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汉密尔顿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219200" y="3333750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工业城市覆盖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3682305" y="29813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3815655" y="313372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80975" y="0"/>
                </a:lnTo>
                <a:cubicBezTo>
                  <a:pt x="280858" y="0"/>
                  <a:pt x="361950" y="81092"/>
                  <a:pt x="361950" y="180975"/>
                </a:cubicBezTo>
                <a:lnTo>
                  <a:pt x="361950" y="180975"/>
                </a:lnTo>
                <a:cubicBezTo>
                  <a:pt x="361950" y="280858"/>
                  <a:pt x="280858" y="361950"/>
                  <a:pt x="180975" y="361950"/>
                </a:cubicBezTo>
                <a:lnTo>
                  <a:pt x="180975" y="361950"/>
                </a:lnTo>
                <a:cubicBezTo>
                  <a:pt x="81092" y="361950"/>
                  <a:pt x="0" y="280858"/>
                  <a:pt x="0" y="180975"/>
                </a:cubicBezTo>
                <a:lnTo>
                  <a:pt x="0" y="180975"/>
                </a:lnTo>
                <a:cubicBezTo>
                  <a:pt x="0" y="81092"/>
                  <a:pt x="81092" y="0"/>
                  <a:pt x="1809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3920430" y="3238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80933" y="6013"/>
                </a:moveTo>
                <a:cubicBezTo>
                  <a:pt x="78016" y="4346"/>
                  <a:pt x="74414" y="4346"/>
                  <a:pt x="71467" y="6013"/>
                </a:cubicBezTo>
                <a:lnTo>
                  <a:pt x="4792" y="44113"/>
                </a:lnTo>
                <a:cubicBezTo>
                  <a:pt x="1042" y="46256"/>
                  <a:pt x="-804" y="50661"/>
                  <a:pt x="298" y="54828"/>
                </a:cubicBezTo>
                <a:cubicBezTo>
                  <a:pt x="1399" y="58995"/>
                  <a:pt x="5209" y="61912"/>
                  <a:pt x="9525" y="61912"/>
                </a:cubicBezTo>
                <a:lnTo>
                  <a:pt x="19050" y="61912"/>
                </a:lnTo>
                <a:lnTo>
                  <a:pt x="19050" y="123825"/>
                </a:lnTo>
                <a:lnTo>
                  <a:pt x="19050" y="123825"/>
                </a:lnTo>
                <a:lnTo>
                  <a:pt x="3810" y="135255"/>
                </a:lnTo>
                <a:cubicBezTo>
                  <a:pt x="1399" y="137041"/>
                  <a:pt x="0" y="139869"/>
                  <a:pt x="0" y="142875"/>
                </a:cubicBezTo>
                <a:cubicBezTo>
                  <a:pt x="0" y="148144"/>
                  <a:pt x="4256" y="152400"/>
                  <a:pt x="9525" y="152400"/>
                </a:cubicBezTo>
                <a:lnTo>
                  <a:pt x="142875" y="152400"/>
                </a:lnTo>
                <a:cubicBezTo>
                  <a:pt x="148144" y="152400"/>
                  <a:pt x="152400" y="148144"/>
                  <a:pt x="152400" y="142875"/>
                </a:cubicBezTo>
                <a:cubicBezTo>
                  <a:pt x="152400" y="139869"/>
                  <a:pt x="151001" y="137041"/>
                  <a:pt x="148590" y="135255"/>
                </a:cubicBezTo>
                <a:lnTo>
                  <a:pt x="133350" y="123825"/>
                </a:lnTo>
                <a:lnTo>
                  <a:pt x="133350" y="61912"/>
                </a:lnTo>
                <a:lnTo>
                  <a:pt x="142875" y="61912"/>
                </a:lnTo>
                <a:cubicBezTo>
                  <a:pt x="147191" y="61912"/>
                  <a:pt x="150971" y="58995"/>
                  <a:pt x="152073" y="54828"/>
                </a:cubicBezTo>
                <a:cubicBezTo>
                  <a:pt x="153174" y="50661"/>
                  <a:pt x="151328" y="46256"/>
                  <a:pt x="147578" y="44113"/>
                </a:cubicBezTo>
                <a:lnTo>
                  <a:pt x="80903" y="6013"/>
                </a:lnTo>
                <a:close/>
                <a:moveTo>
                  <a:pt x="119062" y="61912"/>
                </a:moveTo>
                <a:lnTo>
                  <a:pt x="119062" y="123825"/>
                </a:lnTo>
                <a:lnTo>
                  <a:pt x="100013" y="123825"/>
                </a:lnTo>
                <a:lnTo>
                  <a:pt x="100013" y="61912"/>
                </a:lnTo>
                <a:lnTo>
                  <a:pt x="119062" y="61912"/>
                </a:lnTo>
                <a:close/>
                <a:moveTo>
                  <a:pt x="85725" y="61912"/>
                </a:moveTo>
                <a:lnTo>
                  <a:pt x="85725" y="123825"/>
                </a:lnTo>
                <a:lnTo>
                  <a:pt x="66675" y="123825"/>
                </a:lnTo>
                <a:lnTo>
                  <a:pt x="66675" y="61912"/>
                </a:lnTo>
                <a:lnTo>
                  <a:pt x="85725" y="61912"/>
                </a:lnTo>
                <a:close/>
                <a:moveTo>
                  <a:pt x="52388" y="61912"/>
                </a:moveTo>
                <a:lnTo>
                  <a:pt x="52388" y="123825"/>
                </a:lnTo>
                <a:lnTo>
                  <a:pt x="33338" y="123825"/>
                </a:lnTo>
                <a:lnTo>
                  <a:pt x="33338" y="61912"/>
                </a:lnTo>
                <a:lnTo>
                  <a:pt x="52388" y="61912"/>
                </a:lnTo>
                <a:close/>
                <a:moveTo>
                  <a:pt x="76200" y="28575"/>
                </a:moveTo>
                <a:cubicBezTo>
                  <a:pt x="81457" y="28575"/>
                  <a:pt x="85725" y="32843"/>
                  <a:pt x="85725" y="38100"/>
                </a:cubicBezTo>
                <a:cubicBezTo>
                  <a:pt x="85725" y="43357"/>
                  <a:pt x="81457" y="47625"/>
                  <a:pt x="76200" y="47625"/>
                </a:cubicBezTo>
                <a:cubicBezTo>
                  <a:pt x="70943" y="47625"/>
                  <a:pt x="66675" y="43357"/>
                  <a:pt x="66675" y="38100"/>
                </a:cubicBezTo>
                <a:cubicBezTo>
                  <a:pt x="66675" y="32843"/>
                  <a:pt x="70943" y="28575"/>
                  <a:pt x="76200" y="28575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4301430" y="3105150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伦敦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4301430" y="3333750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西南安省服务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600075" y="37814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23900" y="3924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838200" y="40386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0243" y="34945"/>
                </a:moveTo>
                <a:lnTo>
                  <a:pt x="32474" y="57150"/>
                </a:lnTo>
                <a:lnTo>
                  <a:pt x="119926" y="57150"/>
                </a:lnTo>
                <a:lnTo>
                  <a:pt x="112157" y="34945"/>
                </a:lnTo>
                <a:cubicBezTo>
                  <a:pt x="110817" y="31135"/>
                  <a:pt x="107216" y="28575"/>
                  <a:pt x="103168" y="28575"/>
                </a:cubicBezTo>
                <a:lnTo>
                  <a:pt x="49232" y="28575"/>
                </a:lnTo>
                <a:cubicBezTo>
                  <a:pt x="45184" y="28575"/>
                  <a:pt x="41583" y="31135"/>
                  <a:pt x="40243" y="34945"/>
                </a:cubicBezTo>
                <a:close/>
                <a:moveTo>
                  <a:pt x="11787" y="58579"/>
                </a:moveTo>
                <a:lnTo>
                  <a:pt x="22265" y="28664"/>
                </a:lnTo>
                <a:cubicBezTo>
                  <a:pt x="26283" y="17205"/>
                  <a:pt x="37088" y="9525"/>
                  <a:pt x="49232" y="9525"/>
                </a:cubicBezTo>
                <a:lnTo>
                  <a:pt x="103168" y="9525"/>
                </a:lnTo>
                <a:cubicBezTo>
                  <a:pt x="115312" y="9525"/>
                  <a:pt x="126117" y="17205"/>
                  <a:pt x="130135" y="28664"/>
                </a:cubicBezTo>
                <a:lnTo>
                  <a:pt x="140613" y="58579"/>
                </a:lnTo>
                <a:cubicBezTo>
                  <a:pt x="147518" y="61436"/>
                  <a:pt x="152400" y="68253"/>
                  <a:pt x="152400" y="762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33350" y="142875"/>
                </a:lnTo>
                <a:cubicBezTo>
                  <a:pt x="128081" y="142875"/>
                  <a:pt x="123825" y="138619"/>
                  <a:pt x="123825" y="133350"/>
                </a:cubicBezTo>
                <a:lnTo>
                  <a:pt x="123825" y="123825"/>
                </a:lnTo>
                <a:lnTo>
                  <a:pt x="28575" y="123825"/>
                </a:lnTo>
                <a:lnTo>
                  <a:pt x="28575" y="133350"/>
                </a:lnTo>
                <a:cubicBezTo>
                  <a:pt x="28575" y="138619"/>
                  <a:pt x="24319" y="142875"/>
                  <a:pt x="19050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76200"/>
                </a:lnTo>
                <a:cubicBezTo>
                  <a:pt x="0" y="68253"/>
                  <a:pt x="4882" y="61436"/>
                  <a:pt x="11787" y="58579"/>
                </a:cubicBezTo>
                <a:close/>
                <a:moveTo>
                  <a:pt x="38100" y="90488"/>
                </a:moveTo>
                <a:cubicBezTo>
                  <a:pt x="38100" y="85231"/>
                  <a:pt x="33832" y="80962"/>
                  <a:pt x="28575" y="80962"/>
                </a:cubicBezTo>
                <a:cubicBezTo>
                  <a:pt x="23318" y="80962"/>
                  <a:pt x="19050" y="85231"/>
                  <a:pt x="19050" y="90488"/>
                </a:cubicBezTo>
                <a:cubicBezTo>
                  <a:pt x="19050" y="95744"/>
                  <a:pt x="23318" y="100013"/>
                  <a:pt x="28575" y="100013"/>
                </a:cubicBezTo>
                <a:cubicBezTo>
                  <a:pt x="33832" y="100013"/>
                  <a:pt x="38100" y="95744"/>
                  <a:pt x="38100" y="90488"/>
                </a:cubicBezTo>
                <a:close/>
                <a:moveTo>
                  <a:pt x="123825" y="100013"/>
                </a:moveTo>
                <a:cubicBezTo>
                  <a:pt x="129082" y="100013"/>
                  <a:pt x="133350" y="95744"/>
                  <a:pt x="133350" y="90488"/>
                </a:cubicBezTo>
                <a:cubicBezTo>
                  <a:pt x="133350" y="85231"/>
                  <a:pt x="129082" y="80962"/>
                  <a:pt x="123825" y="80962"/>
                </a:cubicBezTo>
                <a:cubicBezTo>
                  <a:pt x="118568" y="80962"/>
                  <a:pt x="114300" y="85231"/>
                  <a:pt x="114300" y="90488"/>
                </a:cubicBezTo>
                <a:cubicBezTo>
                  <a:pt x="114300" y="95744"/>
                  <a:pt x="118568" y="100013"/>
                  <a:pt x="123825" y="10001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1219200" y="3905250"/>
            <a:ext cx="876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温莎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1219200" y="4133850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美加边境服务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3682305" y="3781425"/>
            <a:ext cx="2952750" cy="666750"/>
          </a:xfrm>
          <a:custGeom>
            <a:avLst/>
            <a:gdLst/>
            <a:ahLst/>
            <a:cxnLst/>
            <a:rect l="l" t="t" r="r" b="b"/>
            <a:pathLst>
              <a:path w="2952750" h="666750">
                <a:moveTo>
                  <a:pt x="76203" y="0"/>
                </a:moveTo>
                <a:lnTo>
                  <a:pt x="2876547" y="0"/>
                </a:lnTo>
                <a:cubicBezTo>
                  <a:pt x="2918605" y="0"/>
                  <a:pt x="2952750" y="34145"/>
                  <a:pt x="2952750" y="76203"/>
                </a:cubicBezTo>
                <a:lnTo>
                  <a:pt x="2952750" y="590547"/>
                </a:lnTo>
                <a:cubicBezTo>
                  <a:pt x="2952750" y="632605"/>
                  <a:pt x="2918605" y="666750"/>
                  <a:pt x="2876547" y="666750"/>
                </a:cubicBezTo>
                <a:lnTo>
                  <a:pt x="76203" y="666750"/>
                </a:lnTo>
                <a:cubicBezTo>
                  <a:pt x="34145" y="666750"/>
                  <a:pt x="0" y="632605"/>
                  <a:pt x="0" y="590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3815655" y="393382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80975" y="0"/>
                </a:lnTo>
                <a:cubicBezTo>
                  <a:pt x="280858" y="0"/>
                  <a:pt x="361950" y="81092"/>
                  <a:pt x="361950" y="180975"/>
                </a:cubicBezTo>
                <a:lnTo>
                  <a:pt x="361950" y="180975"/>
                </a:lnTo>
                <a:cubicBezTo>
                  <a:pt x="361950" y="280858"/>
                  <a:pt x="280858" y="361950"/>
                  <a:pt x="180975" y="361950"/>
                </a:cubicBezTo>
                <a:lnTo>
                  <a:pt x="180975" y="361950"/>
                </a:lnTo>
                <a:cubicBezTo>
                  <a:pt x="81092" y="361950"/>
                  <a:pt x="0" y="280858"/>
                  <a:pt x="0" y="180975"/>
                </a:cubicBezTo>
                <a:lnTo>
                  <a:pt x="0" y="180975"/>
                </a:lnTo>
                <a:cubicBezTo>
                  <a:pt x="0" y="81092"/>
                  <a:pt x="81092" y="0"/>
                  <a:pt x="1809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3929955" y="40386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66675" y="-9525"/>
                </a:moveTo>
                <a:cubicBezTo>
                  <a:pt x="68759" y="-9525"/>
                  <a:pt x="70753" y="-8602"/>
                  <a:pt x="72122" y="-6995"/>
                </a:cubicBezTo>
                <a:lnTo>
                  <a:pt x="112603" y="40630"/>
                </a:lnTo>
                <a:cubicBezTo>
                  <a:pt x="114419" y="42743"/>
                  <a:pt x="114806" y="45720"/>
                  <a:pt x="113645" y="48250"/>
                </a:cubicBezTo>
                <a:cubicBezTo>
                  <a:pt x="112484" y="50780"/>
                  <a:pt x="109954" y="52388"/>
                  <a:pt x="107156" y="52388"/>
                </a:cubicBezTo>
                <a:lnTo>
                  <a:pt x="99745" y="52388"/>
                </a:lnTo>
                <a:lnTo>
                  <a:pt x="122128" y="78730"/>
                </a:lnTo>
                <a:cubicBezTo>
                  <a:pt x="123944" y="80843"/>
                  <a:pt x="124331" y="83820"/>
                  <a:pt x="123170" y="86350"/>
                </a:cubicBezTo>
                <a:cubicBezTo>
                  <a:pt x="122009" y="88880"/>
                  <a:pt x="119479" y="90488"/>
                  <a:pt x="116681" y="90488"/>
                </a:cubicBezTo>
                <a:lnTo>
                  <a:pt x="105221" y="90488"/>
                </a:lnTo>
                <a:lnTo>
                  <a:pt x="131653" y="121593"/>
                </a:lnTo>
                <a:cubicBezTo>
                  <a:pt x="133469" y="123706"/>
                  <a:pt x="133856" y="126683"/>
                  <a:pt x="132695" y="129213"/>
                </a:cubicBezTo>
                <a:cubicBezTo>
                  <a:pt x="131534" y="131743"/>
                  <a:pt x="129004" y="133350"/>
                  <a:pt x="126206" y="133350"/>
                </a:cubicBezTo>
                <a:lnTo>
                  <a:pt x="76200" y="133350"/>
                </a:lnTo>
                <a:lnTo>
                  <a:pt x="76200" y="152400"/>
                </a:lnTo>
                <a:cubicBezTo>
                  <a:pt x="76200" y="157669"/>
                  <a:pt x="71944" y="161925"/>
                  <a:pt x="66675" y="161925"/>
                </a:cubicBezTo>
                <a:cubicBezTo>
                  <a:pt x="61406" y="161925"/>
                  <a:pt x="57150" y="157669"/>
                  <a:pt x="57150" y="152400"/>
                </a:cubicBezTo>
                <a:lnTo>
                  <a:pt x="57150" y="133350"/>
                </a:lnTo>
                <a:lnTo>
                  <a:pt x="7144" y="133350"/>
                </a:lnTo>
                <a:cubicBezTo>
                  <a:pt x="4346" y="133350"/>
                  <a:pt x="1816" y="131743"/>
                  <a:pt x="655" y="129213"/>
                </a:cubicBezTo>
                <a:cubicBezTo>
                  <a:pt x="-506" y="126683"/>
                  <a:pt x="-119" y="123706"/>
                  <a:pt x="1697" y="121593"/>
                </a:cubicBezTo>
                <a:lnTo>
                  <a:pt x="28129" y="90488"/>
                </a:lnTo>
                <a:lnTo>
                  <a:pt x="16669" y="90488"/>
                </a:lnTo>
                <a:cubicBezTo>
                  <a:pt x="13871" y="90488"/>
                  <a:pt x="11341" y="88880"/>
                  <a:pt x="10180" y="86350"/>
                </a:cubicBezTo>
                <a:cubicBezTo>
                  <a:pt x="9019" y="83820"/>
                  <a:pt x="9406" y="80843"/>
                  <a:pt x="11222" y="78730"/>
                </a:cubicBezTo>
                <a:lnTo>
                  <a:pt x="33605" y="52388"/>
                </a:lnTo>
                <a:lnTo>
                  <a:pt x="26194" y="52388"/>
                </a:lnTo>
                <a:cubicBezTo>
                  <a:pt x="23396" y="52388"/>
                  <a:pt x="20866" y="50780"/>
                  <a:pt x="19705" y="48250"/>
                </a:cubicBezTo>
                <a:cubicBezTo>
                  <a:pt x="18544" y="45720"/>
                  <a:pt x="18931" y="42743"/>
                  <a:pt x="20747" y="40630"/>
                </a:cubicBezTo>
                <a:lnTo>
                  <a:pt x="61228" y="-6995"/>
                </a:lnTo>
                <a:cubicBezTo>
                  <a:pt x="62597" y="-8602"/>
                  <a:pt x="64591" y="-9525"/>
                  <a:pt x="66675" y="-9525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4301430" y="3905250"/>
            <a:ext cx="990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北部主要城市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4301430" y="4133850"/>
            <a:ext cx="981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延伸服务网络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390525" y="5572125"/>
            <a:ext cx="2038350" cy="895350"/>
          </a:xfrm>
          <a:custGeom>
            <a:avLst/>
            <a:gdLst/>
            <a:ahLst/>
            <a:cxnLst/>
            <a:rect l="l" t="t" r="r" b="b"/>
            <a:pathLst>
              <a:path w="2038350" h="895350">
                <a:moveTo>
                  <a:pt x="114300" y="0"/>
                </a:moveTo>
                <a:lnTo>
                  <a:pt x="1924050" y="0"/>
                </a:lnTo>
                <a:cubicBezTo>
                  <a:pt x="1987176" y="0"/>
                  <a:pt x="2038350" y="51174"/>
                  <a:pt x="2038350" y="114300"/>
                </a:cubicBezTo>
                <a:lnTo>
                  <a:pt x="2038350" y="781050"/>
                </a:lnTo>
                <a:cubicBezTo>
                  <a:pt x="2038350" y="844176"/>
                  <a:pt x="1987176" y="895350"/>
                  <a:pt x="19240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481012" y="5734050"/>
            <a:ext cx="1857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15+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519113" y="6115050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服务城市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2597795" y="5572125"/>
            <a:ext cx="2038350" cy="895350"/>
          </a:xfrm>
          <a:custGeom>
            <a:avLst/>
            <a:gdLst/>
            <a:ahLst/>
            <a:cxnLst/>
            <a:rect l="l" t="t" r="r" b="b"/>
            <a:pathLst>
              <a:path w="2038350" h="895350">
                <a:moveTo>
                  <a:pt x="114300" y="0"/>
                </a:moveTo>
                <a:lnTo>
                  <a:pt x="1924050" y="0"/>
                </a:lnTo>
                <a:cubicBezTo>
                  <a:pt x="1987176" y="0"/>
                  <a:pt x="2038350" y="51174"/>
                  <a:pt x="2038350" y="114300"/>
                </a:cubicBezTo>
                <a:lnTo>
                  <a:pt x="2038350" y="781050"/>
                </a:lnTo>
                <a:cubicBezTo>
                  <a:pt x="2038350" y="844176"/>
                  <a:pt x="1987176" y="895350"/>
                  <a:pt x="19240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2688282" y="5734050"/>
            <a:ext cx="1857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Text 41"/>
          <p:cNvSpPr/>
          <p:nvPr/>
        </p:nvSpPr>
        <p:spPr>
          <a:xfrm>
            <a:off x="2726382" y="6115050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安省覆盖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4805065" y="5572125"/>
            <a:ext cx="2038350" cy="895350"/>
          </a:xfrm>
          <a:custGeom>
            <a:avLst/>
            <a:gdLst/>
            <a:ahLst/>
            <a:cxnLst/>
            <a:rect l="l" t="t" r="r" b="b"/>
            <a:pathLst>
              <a:path w="2038350" h="895350">
                <a:moveTo>
                  <a:pt x="114300" y="0"/>
                </a:moveTo>
                <a:lnTo>
                  <a:pt x="1924050" y="0"/>
                </a:lnTo>
                <a:cubicBezTo>
                  <a:pt x="1987176" y="0"/>
                  <a:pt x="2038350" y="51174"/>
                  <a:pt x="2038350" y="114300"/>
                </a:cubicBezTo>
                <a:lnTo>
                  <a:pt x="2038350" y="781050"/>
                </a:lnTo>
                <a:cubicBezTo>
                  <a:pt x="2038350" y="844176"/>
                  <a:pt x="1987176" y="895350"/>
                  <a:pt x="19240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4895552" y="5734050"/>
            <a:ext cx="1857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24/7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4933652" y="6115050"/>
            <a:ext cx="1781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服务支持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7088535" y="1514475"/>
            <a:ext cx="4714875" cy="4953000"/>
          </a:xfrm>
          <a:custGeom>
            <a:avLst/>
            <a:gdLst/>
            <a:ahLst/>
            <a:cxnLst/>
            <a:rect l="l" t="t" r="r" b="b"/>
            <a:pathLst>
              <a:path w="4714875" h="4953000">
                <a:moveTo>
                  <a:pt x="114289" y="0"/>
                </a:moveTo>
                <a:lnTo>
                  <a:pt x="4600586" y="0"/>
                </a:lnTo>
                <a:cubicBezTo>
                  <a:pt x="4663664" y="0"/>
                  <a:pt x="4714875" y="51211"/>
                  <a:pt x="4714875" y="114289"/>
                </a:cubicBezTo>
                <a:lnTo>
                  <a:pt x="4714875" y="4838711"/>
                </a:lnTo>
                <a:cubicBezTo>
                  <a:pt x="4714875" y="4901831"/>
                  <a:pt x="4663706" y="4953000"/>
                  <a:pt x="4600586" y="4953000"/>
                </a:cubicBezTo>
                <a:lnTo>
                  <a:pt x="114289" y="4953000"/>
                </a:lnTo>
                <a:cubicBezTo>
                  <a:pt x="51211" y="4953000"/>
                  <a:pt x="0" y="4901789"/>
                  <a:pt x="0" y="4838711"/>
                </a:cubicBezTo>
                <a:lnTo>
                  <a:pt x="0" y="114289"/>
                </a:lnTo>
                <a:cubicBezTo>
                  <a:pt x="0" y="51169"/>
                  <a:pt x="51169" y="0"/>
                  <a:pt x="114289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Shape 46"/>
          <p:cNvSpPr/>
          <p:nvPr/>
        </p:nvSpPr>
        <p:spPr>
          <a:xfrm>
            <a:off x="7317135" y="1752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Text 47"/>
          <p:cNvSpPr/>
          <p:nvPr/>
        </p:nvSpPr>
        <p:spPr>
          <a:xfrm>
            <a:off x="7574310" y="1714500"/>
            <a:ext cx="41433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服务响应时间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Shape 48"/>
          <p:cNvSpPr/>
          <p:nvPr/>
        </p:nvSpPr>
        <p:spPr>
          <a:xfrm>
            <a:off x="7298085" y="2381250"/>
            <a:ext cx="4295775" cy="895350"/>
          </a:xfrm>
          <a:custGeom>
            <a:avLst/>
            <a:gdLst/>
            <a:ahLst/>
            <a:cxnLst/>
            <a:rect l="l" t="t" r="r" b="b"/>
            <a:pathLst>
              <a:path w="4295775" h="895350">
                <a:moveTo>
                  <a:pt x="76203" y="0"/>
                </a:moveTo>
                <a:lnTo>
                  <a:pt x="4219572" y="0"/>
                </a:lnTo>
                <a:cubicBezTo>
                  <a:pt x="4261658" y="0"/>
                  <a:pt x="4295775" y="34117"/>
                  <a:pt x="4295775" y="76203"/>
                </a:cubicBezTo>
                <a:lnTo>
                  <a:pt x="4295775" y="819147"/>
                </a:lnTo>
                <a:cubicBezTo>
                  <a:pt x="4295775" y="861233"/>
                  <a:pt x="4261658" y="895350"/>
                  <a:pt x="421957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Text 49"/>
          <p:cNvSpPr/>
          <p:nvPr/>
        </p:nvSpPr>
        <p:spPr>
          <a:xfrm>
            <a:off x="7460010" y="25431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城市地区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Shape 50"/>
          <p:cNvSpPr/>
          <p:nvPr/>
        </p:nvSpPr>
        <p:spPr>
          <a:xfrm>
            <a:off x="10547449" y="2543175"/>
            <a:ext cx="885825" cy="266700"/>
          </a:xfrm>
          <a:custGeom>
            <a:avLst/>
            <a:gdLst/>
            <a:ahLst/>
            <a:cxnLst/>
            <a:rect l="l" t="t" r="r" b="b"/>
            <a:pathLst>
              <a:path w="885825" h="266700">
                <a:moveTo>
                  <a:pt x="133350" y="0"/>
                </a:moveTo>
                <a:lnTo>
                  <a:pt x="752475" y="0"/>
                </a:lnTo>
                <a:cubicBezTo>
                  <a:pt x="826073" y="0"/>
                  <a:pt x="885825" y="59752"/>
                  <a:pt x="885825" y="133350"/>
                </a:cubicBezTo>
                <a:lnTo>
                  <a:pt x="885825" y="133350"/>
                </a:lnTo>
                <a:cubicBezTo>
                  <a:pt x="885825" y="206948"/>
                  <a:pt x="826073" y="266700"/>
                  <a:pt x="7524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Text 51"/>
          <p:cNvSpPr/>
          <p:nvPr/>
        </p:nvSpPr>
        <p:spPr>
          <a:xfrm>
            <a:off x="10547449" y="2543175"/>
            <a:ext cx="9525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24-48小时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Text 52"/>
          <p:cNvSpPr/>
          <p:nvPr/>
        </p:nvSpPr>
        <p:spPr>
          <a:xfrm>
            <a:off x="7460010" y="2886075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多伦多、渥太华、汉密尔顿等主要城市快速响应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Shape 53"/>
          <p:cNvSpPr/>
          <p:nvPr/>
        </p:nvSpPr>
        <p:spPr>
          <a:xfrm>
            <a:off x="7298085" y="3409950"/>
            <a:ext cx="4295775" cy="933450"/>
          </a:xfrm>
          <a:custGeom>
            <a:avLst/>
            <a:gdLst/>
            <a:ahLst/>
            <a:cxnLst/>
            <a:rect l="l" t="t" r="r" b="b"/>
            <a:pathLst>
              <a:path w="4295775" h="933450">
                <a:moveTo>
                  <a:pt x="76198" y="0"/>
                </a:moveTo>
                <a:lnTo>
                  <a:pt x="4219577" y="0"/>
                </a:lnTo>
                <a:cubicBezTo>
                  <a:pt x="4261660" y="0"/>
                  <a:pt x="4295775" y="34115"/>
                  <a:pt x="4295775" y="76198"/>
                </a:cubicBezTo>
                <a:lnTo>
                  <a:pt x="4295775" y="857252"/>
                </a:lnTo>
                <a:cubicBezTo>
                  <a:pt x="4295775" y="899335"/>
                  <a:pt x="4261660" y="933450"/>
                  <a:pt x="4219577" y="933450"/>
                </a:cubicBezTo>
                <a:lnTo>
                  <a:pt x="76198" y="933450"/>
                </a:lnTo>
                <a:cubicBezTo>
                  <a:pt x="34115" y="933450"/>
                  <a:pt x="0" y="899335"/>
                  <a:pt x="0" y="8572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Text 54"/>
          <p:cNvSpPr/>
          <p:nvPr/>
        </p:nvSpPr>
        <p:spPr>
          <a:xfrm>
            <a:off x="7460010" y="3590925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郊区/小镇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Shape 55"/>
          <p:cNvSpPr/>
          <p:nvPr/>
        </p:nvSpPr>
        <p:spPr>
          <a:xfrm>
            <a:off x="10416629" y="3581400"/>
            <a:ext cx="1000125" cy="285750"/>
          </a:xfrm>
          <a:custGeom>
            <a:avLst/>
            <a:gdLst/>
            <a:ahLst/>
            <a:cxnLst/>
            <a:rect l="l" t="t" r="r" b="b"/>
            <a:pathLst>
              <a:path w="1000125" h="285750">
                <a:moveTo>
                  <a:pt x="142875" y="0"/>
                </a:moveTo>
                <a:lnTo>
                  <a:pt x="857250" y="0"/>
                </a:lnTo>
                <a:cubicBezTo>
                  <a:pt x="936105" y="0"/>
                  <a:pt x="1000125" y="64020"/>
                  <a:pt x="1000125" y="142875"/>
                </a:cubicBezTo>
                <a:lnTo>
                  <a:pt x="1000125" y="142875"/>
                </a:lnTo>
                <a:cubicBezTo>
                  <a:pt x="1000125" y="221730"/>
                  <a:pt x="936105" y="285750"/>
                  <a:pt x="857250" y="285750"/>
                </a:cubicBezTo>
                <a:lnTo>
                  <a:pt x="142875" y="285750"/>
                </a:lnTo>
                <a:cubicBezTo>
                  <a:pt x="64020" y="285750"/>
                  <a:pt x="0" y="221730"/>
                  <a:pt x="0" y="142875"/>
                </a:cubicBezTo>
                <a:lnTo>
                  <a:pt x="0" y="142875"/>
                </a:lnTo>
                <a:cubicBezTo>
                  <a:pt x="0" y="64020"/>
                  <a:pt x="64020" y="0"/>
                  <a:pt x="1428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Text 56"/>
          <p:cNvSpPr/>
          <p:nvPr/>
        </p:nvSpPr>
        <p:spPr>
          <a:xfrm>
            <a:off x="10407104" y="3571875"/>
            <a:ext cx="10477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3-5个工作日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Text 57"/>
          <p:cNvSpPr/>
          <p:nvPr/>
        </p:nvSpPr>
        <p:spPr>
          <a:xfrm>
            <a:off x="7460010" y="3952875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安大略省全境覆盖，郊区服务同样专业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Shape 58"/>
          <p:cNvSpPr/>
          <p:nvPr/>
        </p:nvSpPr>
        <p:spPr>
          <a:xfrm>
            <a:off x="7298085" y="4476750"/>
            <a:ext cx="4295775" cy="895350"/>
          </a:xfrm>
          <a:custGeom>
            <a:avLst/>
            <a:gdLst/>
            <a:ahLst/>
            <a:cxnLst/>
            <a:rect l="l" t="t" r="r" b="b"/>
            <a:pathLst>
              <a:path w="4295775" h="895350">
                <a:moveTo>
                  <a:pt x="76203" y="0"/>
                </a:moveTo>
                <a:lnTo>
                  <a:pt x="4219572" y="0"/>
                </a:lnTo>
                <a:cubicBezTo>
                  <a:pt x="4261658" y="0"/>
                  <a:pt x="4295775" y="34117"/>
                  <a:pt x="4295775" y="76203"/>
                </a:cubicBezTo>
                <a:lnTo>
                  <a:pt x="4295775" y="819147"/>
                </a:lnTo>
                <a:cubicBezTo>
                  <a:pt x="4295775" y="861233"/>
                  <a:pt x="4261658" y="895350"/>
                  <a:pt x="4219572" y="895350"/>
                </a:cubicBezTo>
                <a:lnTo>
                  <a:pt x="76203" y="895350"/>
                </a:lnTo>
                <a:cubicBezTo>
                  <a:pt x="34117" y="895350"/>
                  <a:pt x="0" y="861233"/>
                  <a:pt x="0" y="819147"/>
                </a:cubicBezTo>
                <a:lnTo>
                  <a:pt x="0" y="76203"/>
                </a:lnTo>
                <a:cubicBezTo>
                  <a:pt x="0" y="34146"/>
                  <a:pt x="34146" y="0"/>
                  <a:pt x="7620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Text 59"/>
          <p:cNvSpPr/>
          <p:nvPr/>
        </p:nvSpPr>
        <p:spPr>
          <a:xfrm>
            <a:off x="7460010" y="4638675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紧急维修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Shape 60"/>
          <p:cNvSpPr/>
          <p:nvPr/>
        </p:nvSpPr>
        <p:spPr>
          <a:xfrm>
            <a:off x="10668000" y="4638675"/>
            <a:ext cx="762000" cy="266700"/>
          </a:xfrm>
          <a:custGeom>
            <a:avLst/>
            <a:gdLst/>
            <a:ahLst/>
            <a:cxnLst/>
            <a:rect l="l" t="t" r="r" b="b"/>
            <a:pathLst>
              <a:path w="762000" h="266700">
                <a:moveTo>
                  <a:pt x="133350" y="0"/>
                </a:moveTo>
                <a:lnTo>
                  <a:pt x="628650" y="0"/>
                </a:lnTo>
                <a:cubicBezTo>
                  <a:pt x="702248" y="0"/>
                  <a:pt x="762000" y="59752"/>
                  <a:pt x="762000" y="133350"/>
                </a:cubicBezTo>
                <a:lnTo>
                  <a:pt x="762000" y="133350"/>
                </a:lnTo>
                <a:cubicBezTo>
                  <a:pt x="762000" y="206948"/>
                  <a:pt x="702248" y="266700"/>
                  <a:pt x="6286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Text 61"/>
          <p:cNvSpPr/>
          <p:nvPr/>
        </p:nvSpPr>
        <p:spPr>
          <a:xfrm>
            <a:off x="10668000" y="4638675"/>
            <a:ext cx="8286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优先调度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Text 62"/>
          <p:cNvSpPr/>
          <p:nvPr/>
        </p:nvSpPr>
        <p:spPr>
          <a:xfrm>
            <a:off x="7460010" y="4981575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设备故障紧急响应，优先安排技术人员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Shape 63"/>
          <p:cNvSpPr/>
          <p:nvPr/>
        </p:nvSpPr>
        <p:spPr>
          <a:xfrm>
            <a:off x="7298085" y="5743575"/>
            <a:ext cx="4295775" cy="514350"/>
          </a:xfrm>
          <a:custGeom>
            <a:avLst/>
            <a:gdLst/>
            <a:ahLst/>
            <a:cxnLst/>
            <a:rect l="l" t="t" r="r" b="b"/>
            <a:pathLst>
              <a:path w="4295775" h="514350">
                <a:moveTo>
                  <a:pt x="76201" y="0"/>
                </a:moveTo>
                <a:lnTo>
                  <a:pt x="4219574" y="0"/>
                </a:lnTo>
                <a:cubicBezTo>
                  <a:pt x="4261659" y="0"/>
                  <a:pt x="4295775" y="34116"/>
                  <a:pt x="4295775" y="76201"/>
                </a:cubicBezTo>
                <a:lnTo>
                  <a:pt x="4295775" y="438149"/>
                </a:lnTo>
                <a:cubicBezTo>
                  <a:pt x="4295775" y="480234"/>
                  <a:pt x="4261659" y="514350"/>
                  <a:pt x="4219574" y="514350"/>
                </a:cubicBezTo>
                <a:lnTo>
                  <a:pt x="76201" y="514350"/>
                </a:lnTo>
                <a:cubicBezTo>
                  <a:pt x="34116" y="514350"/>
                  <a:pt x="0" y="480234"/>
                  <a:pt x="0" y="4381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E67E22"/>
          </a:solidFill>
          <a:ln w="254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Shape 64"/>
          <p:cNvSpPr/>
          <p:nvPr/>
        </p:nvSpPr>
        <p:spPr>
          <a:xfrm>
            <a:off x="8643342" y="593407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58341" y="16669"/>
                </a:moveTo>
                <a:cubicBezTo>
                  <a:pt x="37765" y="16669"/>
                  <a:pt x="20654" y="31592"/>
                  <a:pt x="17268" y="51230"/>
                </a:cubicBezTo>
                <a:cubicBezTo>
                  <a:pt x="19690" y="50449"/>
                  <a:pt x="22294" y="50006"/>
                  <a:pt x="25003" y="50006"/>
                </a:cubicBezTo>
                <a:lnTo>
                  <a:pt x="29170" y="50006"/>
                </a:lnTo>
                <a:cubicBezTo>
                  <a:pt x="36072" y="50006"/>
                  <a:pt x="41672" y="55606"/>
                  <a:pt x="41672" y="62508"/>
                </a:cubicBezTo>
                <a:lnTo>
                  <a:pt x="41672" y="87511"/>
                </a:lnTo>
                <a:cubicBezTo>
                  <a:pt x="41672" y="94413"/>
                  <a:pt x="36072" y="100013"/>
                  <a:pt x="29170" y="100013"/>
                </a:cubicBezTo>
                <a:lnTo>
                  <a:pt x="25003" y="100013"/>
                </a:lnTo>
                <a:cubicBezTo>
                  <a:pt x="11199" y="100013"/>
                  <a:pt x="0" y="88813"/>
                  <a:pt x="0" y="75009"/>
                </a:cubicBezTo>
                <a:lnTo>
                  <a:pt x="0" y="58341"/>
                </a:lnTo>
                <a:cubicBezTo>
                  <a:pt x="0" y="26123"/>
                  <a:pt x="26123" y="0"/>
                  <a:pt x="58341" y="0"/>
                </a:cubicBezTo>
                <a:cubicBezTo>
                  <a:pt x="90558" y="0"/>
                  <a:pt x="116681" y="26123"/>
                  <a:pt x="116681" y="58341"/>
                </a:cubicBezTo>
                <a:lnTo>
                  <a:pt x="116681" y="102122"/>
                </a:lnTo>
                <a:cubicBezTo>
                  <a:pt x="116681" y="119390"/>
                  <a:pt x="102669" y="133376"/>
                  <a:pt x="85401" y="133376"/>
                </a:cubicBezTo>
                <a:lnTo>
                  <a:pt x="62508" y="133350"/>
                </a:lnTo>
                <a:lnTo>
                  <a:pt x="54173" y="133350"/>
                </a:lnTo>
                <a:cubicBezTo>
                  <a:pt x="47272" y="133350"/>
                  <a:pt x="41672" y="127750"/>
                  <a:pt x="41672" y="120848"/>
                </a:cubicBezTo>
                <a:cubicBezTo>
                  <a:pt x="41672" y="113947"/>
                  <a:pt x="47272" y="108347"/>
                  <a:pt x="54173" y="108347"/>
                </a:cubicBezTo>
                <a:lnTo>
                  <a:pt x="62508" y="108347"/>
                </a:lnTo>
                <a:cubicBezTo>
                  <a:pt x="69410" y="108347"/>
                  <a:pt x="75009" y="113947"/>
                  <a:pt x="75009" y="120848"/>
                </a:cubicBezTo>
                <a:lnTo>
                  <a:pt x="75009" y="120848"/>
                </a:lnTo>
                <a:lnTo>
                  <a:pt x="85427" y="120848"/>
                </a:lnTo>
                <a:cubicBezTo>
                  <a:pt x="95793" y="120848"/>
                  <a:pt x="104180" y="112462"/>
                  <a:pt x="104180" y="102096"/>
                </a:cubicBezTo>
                <a:lnTo>
                  <a:pt x="104180" y="96653"/>
                </a:lnTo>
                <a:cubicBezTo>
                  <a:pt x="100507" y="98788"/>
                  <a:pt x="96236" y="99986"/>
                  <a:pt x="91678" y="99986"/>
                </a:cubicBezTo>
                <a:lnTo>
                  <a:pt x="87511" y="99986"/>
                </a:lnTo>
                <a:cubicBezTo>
                  <a:pt x="80609" y="99986"/>
                  <a:pt x="75009" y="94387"/>
                  <a:pt x="75009" y="87485"/>
                </a:cubicBezTo>
                <a:lnTo>
                  <a:pt x="75009" y="62482"/>
                </a:lnTo>
                <a:cubicBezTo>
                  <a:pt x="75009" y="55580"/>
                  <a:pt x="80609" y="49980"/>
                  <a:pt x="87511" y="49980"/>
                </a:cubicBezTo>
                <a:lnTo>
                  <a:pt x="91678" y="49980"/>
                </a:lnTo>
                <a:cubicBezTo>
                  <a:pt x="94387" y="49980"/>
                  <a:pt x="96965" y="50397"/>
                  <a:pt x="99413" y="51204"/>
                </a:cubicBezTo>
                <a:cubicBezTo>
                  <a:pt x="96028" y="31592"/>
                  <a:pt x="78942" y="16643"/>
                  <a:pt x="58341" y="16643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Text 65"/>
          <p:cNvSpPr/>
          <p:nvPr/>
        </p:nvSpPr>
        <p:spPr>
          <a:xfrm>
            <a:off x="7655272" y="5905500"/>
            <a:ext cx="3810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7×24小时服务热线支持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PARTNERSHIP PROCESS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合作流程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5288" y="1519238"/>
            <a:ext cx="2714625" cy="4200525"/>
          </a:xfrm>
          <a:custGeom>
            <a:avLst/>
            <a:gdLst/>
            <a:ahLst/>
            <a:cxnLst/>
            <a:rect l="l" t="t" r="r" b="b"/>
            <a:pathLst>
              <a:path w="2714625" h="4200525">
                <a:moveTo>
                  <a:pt x="114313" y="0"/>
                </a:moveTo>
                <a:lnTo>
                  <a:pt x="2600312" y="0"/>
                </a:lnTo>
                <a:cubicBezTo>
                  <a:pt x="2663445" y="0"/>
                  <a:pt x="2714625" y="51180"/>
                  <a:pt x="2714625" y="114313"/>
                </a:cubicBezTo>
                <a:lnTo>
                  <a:pt x="2714625" y="4086212"/>
                </a:lnTo>
                <a:cubicBezTo>
                  <a:pt x="2714625" y="4149345"/>
                  <a:pt x="2663445" y="4200525"/>
                  <a:pt x="2600312" y="4200525"/>
                </a:cubicBezTo>
                <a:lnTo>
                  <a:pt x="114313" y="4200525"/>
                </a:lnTo>
                <a:cubicBezTo>
                  <a:pt x="51180" y="4200525"/>
                  <a:pt x="0" y="4149345"/>
                  <a:pt x="0" y="4086212"/>
                </a:cubicBezTo>
                <a:lnTo>
                  <a:pt x="0" y="114313"/>
                </a:lnTo>
                <a:cubicBezTo>
                  <a:pt x="0" y="51180"/>
                  <a:pt x="51180" y="0"/>
                  <a:pt x="114313" y="0"/>
                </a:cubicBezTo>
                <a:close/>
              </a:path>
            </a:pathLst>
          </a:custGeom>
          <a:solidFill>
            <a:srgbClr val="FFF9E6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1500188" y="1738313"/>
            <a:ext cx="504825" cy="504825"/>
          </a:xfrm>
          <a:custGeom>
            <a:avLst/>
            <a:gdLst/>
            <a:ahLst/>
            <a:cxnLst/>
            <a:rect l="l" t="t" r="r" b="b"/>
            <a:pathLst>
              <a:path w="504825" h="504825">
                <a:moveTo>
                  <a:pt x="252413" y="0"/>
                </a:moveTo>
                <a:lnTo>
                  <a:pt x="252413" y="0"/>
                </a:lnTo>
                <a:cubicBezTo>
                  <a:pt x="391723" y="0"/>
                  <a:pt x="504825" y="113102"/>
                  <a:pt x="504825" y="252413"/>
                </a:cubicBezTo>
                <a:lnTo>
                  <a:pt x="504825" y="252413"/>
                </a:lnTo>
                <a:cubicBezTo>
                  <a:pt x="504825" y="391723"/>
                  <a:pt x="391723" y="504825"/>
                  <a:pt x="252413" y="504825"/>
                </a:cubicBezTo>
                <a:lnTo>
                  <a:pt x="252413" y="504825"/>
                </a:lnTo>
                <a:cubicBezTo>
                  <a:pt x="113102" y="504825"/>
                  <a:pt x="0" y="391723"/>
                  <a:pt x="0" y="252413"/>
                </a:cubicBezTo>
                <a:lnTo>
                  <a:pt x="0" y="252413"/>
                </a:lnTo>
                <a:cubicBezTo>
                  <a:pt x="0" y="113102"/>
                  <a:pt x="113102" y="0"/>
                  <a:pt x="252412" y="0"/>
                </a:cubicBezTo>
                <a:close/>
              </a:path>
            </a:pathLst>
          </a:custGeom>
          <a:solidFill>
            <a:srgbClr val="E67E22"/>
          </a:solidFill>
          <a:ln w="381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1682055" y="1838325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552450" y="2409825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技术对接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09600" y="3271838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60809" y="342423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33337" y="-8334"/>
                </a:moveTo>
                <a:cubicBezTo>
                  <a:pt x="37947" y="-8334"/>
                  <a:pt x="41672" y="-4610"/>
                  <a:pt x="41672" y="0"/>
                </a:cubicBezTo>
                <a:lnTo>
                  <a:pt x="41672" y="25003"/>
                </a:lnTo>
                <a:lnTo>
                  <a:pt x="75009" y="25003"/>
                </a:lnTo>
                <a:lnTo>
                  <a:pt x="75009" y="0"/>
                </a:lnTo>
                <a:cubicBezTo>
                  <a:pt x="75009" y="-4610"/>
                  <a:pt x="78734" y="-8334"/>
                  <a:pt x="83344" y="-8334"/>
                </a:cubicBezTo>
                <a:cubicBezTo>
                  <a:pt x="87954" y="-8334"/>
                  <a:pt x="91678" y="-4610"/>
                  <a:pt x="91678" y="0"/>
                </a:cubicBezTo>
                <a:lnTo>
                  <a:pt x="91678" y="25003"/>
                </a:lnTo>
                <a:lnTo>
                  <a:pt x="108347" y="25003"/>
                </a:lnTo>
                <a:cubicBezTo>
                  <a:pt x="112957" y="25003"/>
                  <a:pt x="116681" y="28728"/>
                  <a:pt x="116681" y="33337"/>
                </a:cubicBezTo>
                <a:cubicBezTo>
                  <a:pt x="116681" y="37947"/>
                  <a:pt x="112957" y="41672"/>
                  <a:pt x="108347" y="41672"/>
                </a:cubicBezTo>
                <a:lnTo>
                  <a:pt x="108347" y="58341"/>
                </a:lnTo>
                <a:cubicBezTo>
                  <a:pt x="108347" y="83109"/>
                  <a:pt x="90324" y="103685"/>
                  <a:pt x="66675" y="107644"/>
                </a:cubicBezTo>
                <a:lnTo>
                  <a:pt x="66675" y="125016"/>
                </a:lnTo>
                <a:cubicBezTo>
                  <a:pt x="66675" y="129626"/>
                  <a:pt x="62951" y="133350"/>
                  <a:pt x="58341" y="133350"/>
                </a:cubicBezTo>
                <a:cubicBezTo>
                  <a:pt x="53731" y="133350"/>
                  <a:pt x="50006" y="129626"/>
                  <a:pt x="50006" y="125016"/>
                </a:cubicBezTo>
                <a:lnTo>
                  <a:pt x="50006" y="107644"/>
                </a:lnTo>
                <a:cubicBezTo>
                  <a:pt x="26357" y="103685"/>
                  <a:pt x="8334" y="83109"/>
                  <a:pt x="8334" y="58341"/>
                </a:cubicBezTo>
                <a:lnTo>
                  <a:pt x="8334" y="41672"/>
                </a:lnTo>
                <a:cubicBezTo>
                  <a:pt x="3724" y="41672"/>
                  <a:pt x="0" y="37947"/>
                  <a:pt x="0" y="33337"/>
                </a:cubicBezTo>
                <a:cubicBezTo>
                  <a:pt x="0" y="28728"/>
                  <a:pt x="3724" y="25003"/>
                  <a:pt x="8334" y="25003"/>
                </a:cubicBezTo>
                <a:lnTo>
                  <a:pt x="25003" y="25003"/>
                </a:lnTo>
                <a:lnTo>
                  <a:pt x="25003" y="0"/>
                </a:lnTo>
                <a:cubicBezTo>
                  <a:pt x="25003" y="-4610"/>
                  <a:pt x="28728" y="-8334"/>
                  <a:pt x="33337" y="-8334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76312" y="3395663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充电设备规格确认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33425" y="3624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技术参数、接口标准、功率要求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09600" y="4033837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769144" y="4186238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0" y="16669"/>
                </a:moveTo>
                <a:cubicBezTo>
                  <a:pt x="0" y="7475"/>
                  <a:pt x="7475" y="0"/>
                  <a:pt x="16669" y="0"/>
                </a:cubicBezTo>
                <a:lnTo>
                  <a:pt x="55606" y="0"/>
                </a:lnTo>
                <a:cubicBezTo>
                  <a:pt x="60034" y="0"/>
                  <a:pt x="64279" y="1745"/>
                  <a:pt x="67404" y="4870"/>
                </a:cubicBezTo>
                <a:lnTo>
                  <a:pt x="95142" y="32634"/>
                </a:lnTo>
                <a:cubicBezTo>
                  <a:pt x="98267" y="35760"/>
                  <a:pt x="100013" y="40005"/>
                  <a:pt x="100013" y="44433"/>
                </a:cubicBezTo>
                <a:lnTo>
                  <a:pt x="100013" y="116681"/>
                </a:lnTo>
                <a:cubicBezTo>
                  <a:pt x="100013" y="125875"/>
                  <a:pt x="92538" y="133350"/>
                  <a:pt x="83344" y="133350"/>
                </a:cubicBezTo>
                <a:lnTo>
                  <a:pt x="16669" y="133350"/>
                </a:lnTo>
                <a:cubicBezTo>
                  <a:pt x="7475" y="133350"/>
                  <a:pt x="0" y="125875"/>
                  <a:pt x="0" y="116681"/>
                </a:cubicBezTo>
                <a:lnTo>
                  <a:pt x="0" y="16669"/>
                </a:lnTo>
                <a:close/>
                <a:moveTo>
                  <a:pt x="54173" y="15236"/>
                </a:moveTo>
                <a:lnTo>
                  <a:pt x="54173" y="39588"/>
                </a:lnTo>
                <a:cubicBezTo>
                  <a:pt x="54173" y="43052"/>
                  <a:pt x="56960" y="45839"/>
                  <a:pt x="60424" y="45839"/>
                </a:cubicBezTo>
                <a:lnTo>
                  <a:pt x="84776" y="45839"/>
                </a:lnTo>
                <a:lnTo>
                  <a:pt x="54173" y="15236"/>
                </a:lnTo>
                <a:close/>
                <a:moveTo>
                  <a:pt x="22920" y="16669"/>
                </a:moveTo>
                <a:cubicBezTo>
                  <a:pt x="19456" y="16669"/>
                  <a:pt x="16669" y="19456"/>
                  <a:pt x="16669" y="22920"/>
                </a:cubicBezTo>
                <a:cubicBezTo>
                  <a:pt x="16669" y="26384"/>
                  <a:pt x="19456" y="29170"/>
                  <a:pt x="22920" y="29170"/>
                </a:cubicBezTo>
                <a:lnTo>
                  <a:pt x="35421" y="29170"/>
                </a:lnTo>
                <a:cubicBezTo>
                  <a:pt x="38885" y="29170"/>
                  <a:pt x="41672" y="26384"/>
                  <a:pt x="41672" y="22920"/>
                </a:cubicBezTo>
                <a:cubicBezTo>
                  <a:pt x="41672" y="19456"/>
                  <a:pt x="38885" y="16669"/>
                  <a:pt x="35421" y="16669"/>
                </a:cubicBezTo>
                <a:lnTo>
                  <a:pt x="22920" y="16669"/>
                </a:lnTo>
                <a:close/>
                <a:moveTo>
                  <a:pt x="22920" y="41672"/>
                </a:moveTo>
                <a:cubicBezTo>
                  <a:pt x="19456" y="41672"/>
                  <a:pt x="16669" y="44459"/>
                  <a:pt x="16669" y="47923"/>
                </a:cubicBezTo>
                <a:cubicBezTo>
                  <a:pt x="16669" y="51387"/>
                  <a:pt x="19456" y="54173"/>
                  <a:pt x="22920" y="54173"/>
                </a:cubicBezTo>
                <a:lnTo>
                  <a:pt x="35421" y="54173"/>
                </a:lnTo>
                <a:cubicBezTo>
                  <a:pt x="38885" y="54173"/>
                  <a:pt x="41672" y="51387"/>
                  <a:pt x="41672" y="47923"/>
                </a:cubicBezTo>
                <a:cubicBezTo>
                  <a:pt x="41672" y="44459"/>
                  <a:pt x="38885" y="41672"/>
                  <a:pt x="35421" y="41672"/>
                </a:cubicBezTo>
                <a:lnTo>
                  <a:pt x="22920" y="41672"/>
                </a:lnTo>
                <a:close/>
                <a:moveTo>
                  <a:pt x="41229" y="83344"/>
                </a:moveTo>
                <a:cubicBezTo>
                  <a:pt x="38286" y="83344"/>
                  <a:pt x="35525" y="84672"/>
                  <a:pt x="33702" y="86964"/>
                </a:cubicBezTo>
                <a:lnTo>
                  <a:pt x="18049" y="106524"/>
                </a:lnTo>
                <a:cubicBezTo>
                  <a:pt x="15887" y="109206"/>
                  <a:pt x="16330" y="113165"/>
                  <a:pt x="19013" y="115301"/>
                </a:cubicBezTo>
                <a:cubicBezTo>
                  <a:pt x="21695" y="117437"/>
                  <a:pt x="25654" y="117020"/>
                  <a:pt x="27790" y="114311"/>
                </a:cubicBezTo>
                <a:lnTo>
                  <a:pt x="40057" y="98997"/>
                </a:lnTo>
                <a:lnTo>
                  <a:pt x="44016" y="112202"/>
                </a:lnTo>
                <a:cubicBezTo>
                  <a:pt x="44797" y="114858"/>
                  <a:pt x="47245" y="116655"/>
                  <a:pt x="50006" y="116655"/>
                </a:cubicBezTo>
                <a:lnTo>
                  <a:pt x="77093" y="116655"/>
                </a:lnTo>
                <a:cubicBezTo>
                  <a:pt x="80557" y="116655"/>
                  <a:pt x="83344" y="113868"/>
                  <a:pt x="83344" y="110404"/>
                </a:cubicBezTo>
                <a:cubicBezTo>
                  <a:pt x="83344" y="106940"/>
                  <a:pt x="80557" y="104154"/>
                  <a:pt x="77093" y="104154"/>
                </a:cubicBezTo>
                <a:lnTo>
                  <a:pt x="54668" y="104154"/>
                </a:lnTo>
                <a:lnTo>
                  <a:pt x="50475" y="90194"/>
                </a:lnTo>
                <a:cubicBezTo>
                  <a:pt x="49251" y="86105"/>
                  <a:pt x="45500" y="83318"/>
                  <a:pt x="41229" y="83318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976312" y="4157663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安装标准协议制定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33425" y="4386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服务标准、质量要求、验收流程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1624013" y="52578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7439" y="44023"/>
                </a:moveTo>
                <a:cubicBezTo>
                  <a:pt x="230832" y="40630"/>
                  <a:pt x="236503" y="41478"/>
                  <a:pt x="238199" y="45943"/>
                </a:cubicBezTo>
                <a:cubicBezTo>
                  <a:pt x="241236" y="53846"/>
                  <a:pt x="242888" y="62463"/>
                  <a:pt x="242888" y="71438"/>
                </a:cubicBezTo>
                <a:cubicBezTo>
                  <a:pt x="242888" y="110907"/>
                  <a:pt x="210919" y="142875"/>
                  <a:pt x="171450" y="142875"/>
                </a:cubicBezTo>
                <a:cubicBezTo>
                  <a:pt x="163637" y="142875"/>
                  <a:pt x="156091" y="141625"/>
                  <a:pt x="149036" y="139303"/>
                </a:cubicBezTo>
                <a:lnTo>
                  <a:pt x="65589" y="222751"/>
                </a:lnTo>
                <a:cubicBezTo>
                  <a:pt x="53042" y="235297"/>
                  <a:pt x="32683" y="235297"/>
                  <a:pt x="20136" y="222751"/>
                </a:cubicBezTo>
                <a:cubicBezTo>
                  <a:pt x="7590" y="210205"/>
                  <a:pt x="7590" y="189845"/>
                  <a:pt x="20136" y="177299"/>
                </a:cubicBezTo>
                <a:lnTo>
                  <a:pt x="103584" y="93851"/>
                </a:lnTo>
                <a:cubicBezTo>
                  <a:pt x="101263" y="86797"/>
                  <a:pt x="100013" y="79296"/>
                  <a:pt x="100013" y="71438"/>
                </a:cubicBezTo>
                <a:cubicBezTo>
                  <a:pt x="100013" y="31968"/>
                  <a:pt x="131981" y="0"/>
                  <a:pt x="171450" y="0"/>
                </a:cubicBezTo>
                <a:cubicBezTo>
                  <a:pt x="180424" y="0"/>
                  <a:pt x="189041" y="1652"/>
                  <a:pt x="196944" y="4688"/>
                </a:cubicBezTo>
                <a:cubicBezTo>
                  <a:pt x="201409" y="6385"/>
                  <a:pt x="202213" y="12055"/>
                  <a:pt x="198864" y="15448"/>
                </a:cubicBezTo>
                <a:lnTo>
                  <a:pt x="159261" y="55052"/>
                </a:lnTo>
                <a:cubicBezTo>
                  <a:pt x="157922" y="56391"/>
                  <a:pt x="157163" y="58222"/>
                  <a:pt x="157163" y="60097"/>
                </a:cubicBezTo>
                <a:lnTo>
                  <a:pt x="157163" y="78581"/>
                </a:lnTo>
                <a:cubicBezTo>
                  <a:pt x="157163" y="82510"/>
                  <a:pt x="160377" y="85725"/>
                  <a:pt x="164306" y="85725"/>
                </a:cubicBezTo>
                <a:lnTo>
                  <a:pt x="182791" y="85725"/>
                </a:lnTo>
                <a:cubicBezTo>
                  <a:pt x="184666" y="85725"/>
                  <a:pt x="186497" y="84966"/>
                  <a:pt x="187836" y="83627"/>
                </a:cubicBezTo>
                <a:lnTo>
                  <a:pt x="227439" y="44023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3290888" y="1519238"/>
            <a:ext cx="2714625" cy="4200525"/>
          </a:xfrm>
          <a:custGeom>
            <a:avLst/>
            <a:gdLst/>
            <a:ahLst/>
            <a:cxnLst/>
            <a:rect l="l" t="t" r="r" b="b"/>
            <a:pathLst>
              <a:path w="2714625" h="4200525">
                <a:moveTo>
                  <a:pt x="114313" y="0"/>
                </a:moveTo>
                <a:lnTo>
                  <a:pt x="2600312" y="0"/>
                </a:lnTo>
                <a:cubicBezTo>
                  <a:pt x="2663445" y="0"/>
                  <a:pt x="2714625" y="51180"/>
                  <a:pt x="2714625" y="114313"/>
                </a:cubicBezTo>
                <a:lnTo>
                  <a:pt x="2714625" y="4086212"/>
                </a:lnTo>
                <a:cubicBezTo>
                  <a:pt x="2714625" y="4149345"/>
                  <a:pt x="2663445" y="4200525"/>
                  <a:pt x="2600312" y="4200525"/>
                </a:cubicBezTo>
                <a:lnTo>
                  <a:pt x="114313" y="4200525"/>
                </a:lnTo>
                <a:cubicBezTo>
                  <a:pt x="51180" y="4200525"/>
                  <a:pt x="0" y="4149345"/>
                  <a:pt x="0" y="4086212"/>
                </a:cubicBezTo>
                <a:lnTo>
                  <a:pt x="0" y="114313"/>
                </a:lnTo>
                <a:cubicBezTo>
                  <a:pt x="0" y="51180"/>
                  <a:pt x="51180" y="0"/>
                  <a:pt x="114313" y="0"/>
                </a:cubicBezTo>
                <a:close/>
              </a:path>
            </a:pathLst>
          </a:custGeom>
          <a:solidFill>
            <a:srgbClr val="E8E8E8"/>
          </a:solidFill>
          <a:ln w="38100">
            <a:solidFill>
              <a:srgbClr val="6B4423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4395788" y="1738313"/>
            <a:ext cx="504825" cy="504825"/>
          </a:xfrm>
          <a:custGeom>
            <a:avLst/>
            <a:gdLst/>
            <a:ahLst/>
            <a:cxnLst/>
            <a:rect l="l" t="t" r="r" b="b"/>
            <a:pathLst>
              <a:path w="504825" h="504825">
                <a:moveTo>
                  <a:pt x="252413" y="0"/>
                </a:moveTo>
                <a:lnTo>
                  <a:pt x="252413" y="0"/>
                </a:lnTo>
                <a:cubicBezTo>
                  <a:pt x="391723" y="0"/>
                  <a:pt x="504825" y="113102"/>
                  <a:pt x="504825" y="252413"/>
                </a:cubicBezTo>
                <a:lnTo>
                  <a:pt x="504825" y="252413"/>
                </a:lnTo>
                <a:cubicBezTo>
                  <a:pt x="504825" y="391723"/>
                  <a:pt x="391723" y="504825"/>
                  <a:pt x="252413" y="504825"/>
                </a:cubicBezTo>
                <a:lnTo>
                  <a:pt x="252413" y="504825"/>
                </a:lnTo>
                <a:cubicBezTo>
                  <a:pt x="113102" y="504825"/>
                  <a:pt x="0" y="391723"/>
                  <a:pt x="0" y="252413"/>
                </a:cubicBezTo>
                <a:lnTo>
                  <a:pt x="0" y="252413"/>
                </a:lnTo>
                <a:cubicBezTo>
                  <a:pt x="0" y="113102"/>
                  <a:pt x="113102" y="0"/>
                  <a:pt x="252412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4577655" y="1838325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4AF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3448050" y="2409825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团队培训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3505200" y="3271838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3639741" y="3424238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2502" y="50996"/>
                </a:moveTo>
                <a:lnTo>
                  <a:pt x="66988" y="73421"/>
                </a:lnTo>
                <a:cubicBezTo>
                  <a:pt x="69540" y="74462"/>
                  <a:pt x="72249" y="75009"/>
                  <a:pt x="75009" y="75009"/>
                </a:cubicBezTo>
                <a:cubicBezTo>
                  <a:pt x="77770" y="75009"/>
                  <a:pt x="80479" y="74462"/>
                  <a:pt x="83031" y="73421"/>
                </a:cubicBezTo>
                <a:lnTo>
                  <a:pt x="146164" y="47428"/>
                </a:lnTo>
                <a:cubicBezTo>
                  <a:pt x="148508" y="46464"/>
                  <a:pt x="150019" y="44198"/>
                  <a:pt x="150019" y="41672"/>
                </a:cubicBezTo>
                <a:cubicBezTo>
                  <a:pt x="150019" y="39146"/>
                  <a:pt x="148508" y="36880"/>
                  <a:pt x="146164" y="35916"/>
                </a:cubicBezTo>
                <a:lnTo>
                  <a:pt x="83031" y="9923"/>
                </a:lnTo>
                <a:cubicBezTo>
                  <a:pt x="80479" y="8881"/>
                  <a:pt x="77770" y="8334"/>
                  <a:pt x="75009" y="8334"/>
                </a:cubicBezTo>
                <a:cubicBezTo>
                  <a:pt x="72249" y="8334"/>
                  <a:pt x="69540" y="8881"/>
                  <a:pt x="66988" y="9923"/>
                </a:cubicBezTo>
                <a:lnTo>
                  <a:pt x="3855" y="35916"/>
                </a:lnTo>
                <a:cubicBezTo>
                  <a:pt x="1511" y="36880"/>
                  <a:pt x="0" y="39146"/>
                  <a:pt x="0" y="41672"/>
                </a:cubicBezTo>
                <a:lnTo>
                  <a:pt x="0" y="118765"/>
                </a:lnTo>
                <a:cubicBezTo>
                  <a:pt x="0" y="122229"/>
                  <a:pt x="2787" y="125016"/>
                  <a:pt x="6251" y="125016"/>
                </a:cubicBezTo>
                <a:cubicBezTo>
                  <a:pt x="9715" y="125016"/>
                  <a:pt x="12502" y="122229"/>
                  <a:pt x="12502" y="118765"/>
                </a:cubicBezTo>
                <a:lnTo>
                  <a:pt x="12502" y="50996"/>
                </a:lnTo>
                <a:close/>
                <a:moveTo>
                  <a:pt x="25003" y="69670"/>
                </a:moveTo>
                <a:lnTo>
                  <a:pt x="25003" y="100013"/>
                </a:lnTo>
                <a:cubicBezTo>
                  <a:pt x="25003" y="113816"/>
                  <a:pt x="47402" y="125016"/>
                  <a:pt x="75009" y="125016"/>
                </a:cubicBezTo>
                <a:cubicBezTo>
                  <a:pt x="102617" y="125016"/>
                  <a:pt x="125016" y="113816"/>
                  <a:pt x="125016" y="100013"/>
                </a:cubicBezTo>
                <a:lnTo>
                  <a:pt x="125016" y="69644"/>
                </a:lnTo>
                <a:lnTo>
                  <a:pt x="87797" y="84985"/>
                </a:lnTo>
                <a:cubicBezTo>
                  <a:pt x="83734" y="86651"/>
                  <a:pt x="79411" y="87511"/>
                  <a:pt x="75009" y="87511"/>
                </a:cubicBezTo>
                <a:cubicBezTo>
                  <a:pt x="70608" y="87511"/>
                  <a:pt x="66284" y="86651"/>
                  <a:pt x="62221" y="84985"/>
                </a:cubicBezTo>
                <a:lnTo>
                  <a:pt x="25003" y="69644"/>
                </a:ln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3871913" y="3395663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贵司设备专项培训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3629025" y="3624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产品知识、安装要点、故障排除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3505200" y="4033837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3639741" y="4186238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62299" y="-2084"/>
                </a:moveTo>
                <a:cubicBezTo>
                  <a:pt x="60711" y="-3698"/>
                  <a:pt x="58393" y="-4350"/>
                  <a:pt x="56205" y="-3750"/>
                </a:cubicBezTo>
                <a:cubicBezTo>
                  <a:pt x="54017" y="-3151"/>
                  <a:pt x="52324" y="-1459"/>
                  <a:pt x="51777" y="729"/>
                </a:cubicBezTo>
                <a:lnTo>
                  <a:pt x="47792" y="16408"/>
                </a:lnTo>
                <a:cubicBezTo>
                  <a:pt x="47506" y="17554"/>
                  <a:pt x="46334" y="18231"/>
                  <a:pt x="45214" y="17893"/>
                </a:cubicBezTo>
                <a:lnTo>
                  <a:pt x="29639" y="13517"/>
                </a:lnTo>
                <a:cubicBezTo>
                  <a:pt x="27451" y="12892"/>
                  <a:pt x="25107" y="13517"/>
                  <a:pt x="23519" y="15106"/>
                </a:cubicBezTo>
                <a:cubicBezTo>
                  <a:pt x="21930" y="16695"/>
                  <a:pt x="21305" y="19039"/>
                  <a:pt x="21930" y="21227"/>
                </a:cubicBezTo>
                <a:lnTo>
                  <a:pt x="26331" y="36801"/>
                </a:lnTo>
                <a:cubicBezTo>
                  <a:pt x="26644" y="37921"/>
                  <a:pt x="25967" y="39093"/>
                  <a:pt x="24847" y="39380"/>
                </a:cubicBezTo>
                <a:lnTo>
                  <a:pt x="9142" y="43365"/>
                </a:lnTo>
                <a:cubicBezTo>
                  <a:pt x="6954" y="43912"/>
                  <a:pt x="5235" y="45631"/>
                  <a:pt x="4636" y="47818"/>
                </a:cubicBezTo>
                <a:cubicBezTo>
                  <a:pt x="4037" y="50006"/>
                  <a:pt x="4688" y="52324"/>
                  <a:pt x="6303" y="53913"/>
                </a:cubicBezTo>
                <a:lnTo>
                  <a:pt x="17893" y="65190"/>
                </a:lnTo>
                <a:cubicBezTo>
                  <a:pt x="18726" y="65998"/>
                  <a:pt x="18726" y="67352"/>
                  <a:pt x="17893" y="68186"/>
                </a:cubicBezTo>
                <a:lnTo>
                  <a:pt x="6329" y="79463"/>
                </a:lnTo>
                <a:cubicBezTo>
                  <a:pt x="4714" y="81052"/>
                  <a:pt x="4063" y="83370"/>
                  <a:pt x="4662" y="85558"/>
                </a:cubicBezTo>
                <a:cubicBezTo>
                  <a:pt x="5261" y="87745"/>
                  <a:pt x="6980" y="89438"/>
                  <a:pt x="9168" y="90011"/>
                </a:cubicBezTo>
                <a:lnTo>
                  <a:pt x="24847" y="93996"/>
                </a:lnTo>
                <a:cubicBezTo>
                  <a:pt x="25993" y="94283"/>
                  <a:pt x="26670" y="95455"/>
                  <a:pt x="26331" y="96575"/>
                </a:cubicBezTo>
                <a:lnTo>
                  <a:pt x="21930" y="112123"/>
                </a:lnTo>
                <a:cubicBezTo>
                  <a:pt x="21305" y="114311"/>
                  <a:pt x="21930" y="116655"/>
                  <a:pt x="23519" y="118244"/>
                </a:cubicBezTo>
                <a:cubicBezTo>
                  <a:pt x="25107" y="119833"/>
                  <a:pt x="27451" y="120458"/>
                  <a:pt x="29639" y="119833"/>
                </a:cubicBezTo>
                <a:lnTo>
                  <a:pt x="45214" y="115431"/>
                </a:lnTo>
                <a:cubicBezTo>
                  <a:pt x="46334" y="115119"/>
                  <a:pt x="47506" y="115796"/>
                  <a:pt x="47792" y="116916"/>
                </a:cubicBezTo>
                <a:lnTo>
                  <a:pt x="51777" y="132595"/>
                </a:lnTo>
                <a:cubicBezTo>
                  <a:pt x="52324" y="134782"/>
                  <a:pt x="54043" y="136501"/>
                  <a:pt x="56231" y="137100"/>
                </a:cubicBezTo>
                <a:cubicBezTo>
                  <a:pt x="58419" y="137700"/>
                  <a:pt x="60737" y="137048"/>
                  <a:pt x="62325" y="135434"/>
                </a:cubicBezTo>
                <a:lnTo>
                  <a:pt x="73603" y="123844"/>
                </a:lnTo>
                <a:cubicBezTo>
                  <a:pt x="74410" y="123010"/>
                  <a:pt x="75765" y="123010"/>
                  <a:pt x="76598" y="123844"/>
                </a:cubicBezTo>
                <a:lnTo>
                  <a:pt x="87850" y="135434"/>
                </a:lnTo>
                <a:cubicBezTo>
                  <a:pt x="89438" y="137048"/>
                  <a:pt x="91756" y="137700"/>
                  <a:pt x="93944" y="137100"/>
                </a:cubicBezTo>
                <a:cubicBezTo>
                  <a:pt x="96132" y="136501"/>
                  <a:pt x="97825" y="134782"/>
                  <a:pt x="98398" y="132595"/>
                </a:cubicBezTo>
                <a:lnTo>
                  <a:pt x="102383" y="116942"/>
                </a:lnTo>
                <a:cubicBezTo>
                  <a:pt x="102669" y="115796"/>
                  <a:pt x="103841" y="115119"/>
                  <a:pt x="104961" y="115457"/>
                </a:cubicBezTo>
                <a:lnTo>
                  <a:pt x="120536" y="119859"/>
                </a:lnTo>
                <a:cubicBezTo>
                  <a:pt x="122724" y="120484"/>
                  <a:pt x="125068" y="119859"/>
                  <a:pt x="126656" y="118270"/>
                </a:cubicBezTo>
                <a:cubicBezTo>
                  <a:pt x="128245" y="116681"/>
                  <a:pt x="128870" y="114337"/>
                  <a:pt x="128245" y="112149"/>
                </a:cubicBezTo>
                <a:lnTo>
                  <a:pt x="123844" y="96575"/>
                </a:lnTo>
                <a:cubicBezTo>
                  <a:pt x="123531" y="95455"/>
                  <a:pt x="124208" y="94283"/>
                  <a:pt x="125328" y="93996"/>
                </a:cubicBezTo>
                <a:lnTo>
                  <a:pt x="141007" y="90011"/>
                </a:lnTo>
                <a:cubicBezTo>
                  <a:pt x="143195" y="89464"/>
                  <a:pt x="144914" y="87745"/>
                  <a:pt x="145513" y="85558"/>
                </a:cubicBezTo>
                <a:cubicBezTo>
                  <a:pt x="146112" y="83370"/>
                  <a:pt x="145461" y="81026"/>
                  <a:pt x="143846" y="79463"/>
                </a:cubicBezTo>
                <a:lnTo>
                  <a:pt x="132256" y="68186"/>
                </a:lnTo>
                <a:cubicBezTo>
                  <a:pt x="131423" y="67378"/>
                  <a:pt x="131423" y="66024"/>
                  <a:pt x="132256" y="65190"/>
                </a:cubicBezTo>
                <a:lnTo>
                  <a:pt x="143846" y="53913"/>
                </a:lnTo>
                <a:cubicBezTo>
                  <a:pt x="145461" y="52324"/>
                  <a:pt x="146112" y="50006"/>
                  <a:pt x="145513" y="47818"/>
                </a:cubicBezTo>
                <a:cubicBezTo>
                  <a:pt x="144914" y="45631"/>
                  <a:pt x="143195" y="43938"/>
                  <a:pt x="141007" y="43365"/>
                </a:cubicBezTo>
                <a:lnTo>
                  <a:pt x="125328" y="39380"/>
                </a:lnTo>
                <a:cubicBezTo>
                  <a:pt x="124182" y="39093"/>
                  <a:pt x="123505" y="37921"/>
                  <a:pt x="123844" y="36801"/>
                </a:cubicBezTo>
                <a:lnTo>
                  <a:pt x="128245" y="21227"/>
                </a:lnTo>
                <a:cubicBezTo>
                  <a:pt x="128870" y="19039"/>
                  <a:pt x="128245" y="16695"/>
                  <a:pt x="126656" y="15106"/>
                </a:cubicBezTo>
                <a:cubicBezTo>
                  <a:pt x="125068" y="13517"/>
                  <a:pt x="122724" y="12892"/>
                  <a:pt x="120536" y="13517"/>
                </a:cubicBezTo>
                <a:lnTo>
                  <a:pt x="104961" y="17919"/>
                </a:lnTo>
                <a:cubicBezTo>
                  <a:pt x="103841" y="18231"/>
                  <a:pt x="102669" y="17554"/>
                  <a:pt x="102383" y="16434"/>
                </a:cubicBezTo>
                <a:lnTo>
                  <a:pt x="98398" y="729"/>
                </a:lnTo>
                <a:cubicBezTo>
                  <a:pt x="97851" y="-1459"/>
                  <a:pt x="96132" y="-3177"/>
                  <a:pt x="93944" y="-3777"/>
                </a:cubicBezTo>
                <a:cubicBezTo>
                  <a:pt x="91756" y="-4376"/>
                  <a:pt x="89438" y="-3724"/>
                  <a:pt x="87850" y="-2110"/>
                </a:cubicBezTo>
                <a:lnTo>
                  <a:pt x="76572" y="9506"/>
                </a:lnTo>
                <a:cubicBezTo>
                  <a:pt x="75765" y="10340"/>
                  <a:pt x="74410" y="10340"/>
                  <a:pt x="73577" y="9506"/>
                </a:cubicBezTo>
                <a:lnTo>
                  <a:pt x="62299" y="-2084"/>
                </a:ln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3871913" y="415766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安装认证与授权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3629025" y="4386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技术培训、考核认证、授权证书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4548188" y="52578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186488" y="1519238"/>
            <a:ext cx="2714625" cy="4200525"/>
          </a:xfrm>
          <a:custGeom>
            <a:avLst/>
            <a:gdLst/>
            <a:ahLst/>
            <a:cxnLst/>
            <a:rect l="l" t="t" r="r" b="b"/>
            <a:pathLst>
              <a:path w="2714625" h="4200525">
                <a:moveTo>
                  <a:pt x="114313" y="0"/>
                </a:moveTo>
                <a:lnTo>
                  <a:pt x="2600312" y="0"/>
                </a:lnTo>
                <a:cubicBezTo>
                  <a:pt x="2663445" y="0"/>
                  <a:pt x="2714625" y="51180"/>
                  <a:pt x="2714625" y="114313"/>
                </a:cubicBezTo>
                <a:lnTo>
                  <a:pt x="2714625" y="4086212"/>
                </a:lnTo>
                <a:cubicBezTo>
                  <a:pt x="2714625" y="4149345"/>
                  <a:pt x="2663445" y="4200525"/>
                  <a:pt x="2600312" y="4200525"/>
                </a:cubicBezTo>
                <a:lnTo>
                  <a:pt x="114313" y="4200525"/>
                </a:lnTo>
                <a:cubicBezTo>
                  <a:pt x="51180" y="4200525"/>
                  <a:pt x="0" y="4149345"/>
                  <a:pt x="0" y="4086212"/>
                </a:cubicBezTo>
                <a:lnTo>
                  <a:pt x="0" y="114313"/>
                </a:lnTo>
                <a:cubicBezTo>
                  <a:pt x="0" y="51180"/>
                  <a:pt x="51180" y="0"/>
                  <a:pt x="114313" y="0"/>
                </a:cubicBezTo>
                <a:close/>
              </a:path>
            </a:pathLst>
          </a:custGeom>
          <a:solidFill>
            <a:srgbClr val="FFF9E6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7291388" y="1738313"/>
            <a:ext cx="504825" cy="504825"/>
          </a:xfrm>
          <a:custGeom>
            <a:avLst/>
            <a:gdLst/>
            <a:ahLst/>
            <a:cxnLst/>
            <a:rect l="l" t="t" r="r" b="b"/>
            <a:pathLst>
              <a:path w="504825" h="504825">
                <a:moveTo>
                  <a:pt x="252413" y="0"/>
                </a:moveTo>
                <a:lnTo>
                  <a:pt x="252413" y="0"/>
                </a:lnTo>
                <a:cubicBezTo>
                  <a:pt x="391723" y="0"/>
                  <a:pt x="504825" y="113102"/>
                  <a:pt x="504825" y="252413"/>
                </a:cubicBezTo>
                <a:lnTo>
                  <a:pt x="504825" y="252413"/>
                </a:lnTo>
                <a:cubicBezTo>
                  <a:pt x="504825" y="391723"/>
                  <a:pt x="391723" y="504825"/>
                  <a:pt x="252413" y="504825"/>
                </a:cubicBezTo>
                <a:lnTo>
                  <a:pt x="252413" y="504825"/>
                </a:lnTo>
                <a:cubicBezTo>
                  <a:pt x="113102" y="504825"/>
                  <a:pt x="0" y="391723"/>
                  <a:pt x="0" y="252413"/>
                </a:cubicBezTo>
                <a:lnTo>
                  <a:pt x="0" y="252413"/>
                </a:lnTo>
                <a:cubicBezTo>
                  <a:pt x="0" y="113102"/>
                  <a:pt x="113102" y="0"/>
                  <a:pt x="252412" y="0"/>
                </a:cubicBezTo>
                <a:close/>
              </a:path>
            </a:pathLst>
          </a:custGeom>
          <a:solidFill>
            <a:srgbClr val="E67E22"/>
          </a:solidFill>
          <a:ln w="381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7473255" y="1838325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3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6343650" y="2409825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试点项目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6400800" y="3271838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6543675" y="342423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6767513" y="339566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小规模试点验证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6524625" y="3624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选择典型项目，验证合作模式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6400800" y="4033837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6527006" y="4186238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108321" y="54825"/>
                </a:moveTo>
                <a:cubicBezTo>
                  <a:pt x="111498" y="53965"/>
                  <a:pt x="114832" y="55476"/>
                  <a:pt x="116265" y="58419"/>
                </a:cubicBezTo>
                <a:lnTo>
                  <a:pt x="121109" y="68212"/>
                </a:lnTo>
                <a:cubicBezTo>
                  <a:pt x="123792" y="68576"/>
                  <a:pt x="126422" y="69306"/>
                  <a:pt x="128896" y="70321"/>
                </a:cubicBezTo>
                <a:lnTo>
                  <a:pt x="138012" y="64253"/>
                </a:lnTo>
                <a:cubicBezTo>
                  <a:pt x="140747" y="62430"/>
                  <a:pt x="144367" y="62794"/>
                  <a:pt x="146685" y="65112"/>
                </a:cubicBezTo>
                <a:lnTo>
                  <a:pt x="151686" y="70113"/>
                </a:lnTo>
                <a:cubicBezTo>
                  <a:pt x="154004" y="72431"/>
                  <a:pt x="154368" y="76077"/>
                  <a:pt x="152545" y="78786"/>
                </a:cubicBezTo>
                <a:lnTo>
                  <a:pt x="146477" y="87876"/>
                </a:lnTo>
                <a:cubicBezTo>
                  <a:pt x="146971" y="89100"/>
                  <a:pt x="147414" y="90376"/>
                  <a:pt x="147779" y="91704"/>
                </a:cubicBezTo>
                <a:cubicBezTo>
                  <a:pt x="148144" y="93032"/>
                  <a:pt x="148378" y="94335"/>
                  <a:pt x="148560" y="95663"/>
                </a:cubicBezTo>
                <a:lnTo>
                  <a:pt x="158379" y="100507"/>
                </a:lnTo>
                <a:cubicBezTo>
                  <a:pt x="161322" y="101966"/>
                  <a:pt x="162833" y="105300"/>
                  <a:pt x="161973" y="108451"/>
                </a:cubicBezTo>
                <a:lnTo>
                  <a:pt x="160150" y="115275"/>
                </a:lnTo>
                <a:cubicBezTo>
                  <a:pt x="159291" y="118426"/>
                  <a:pt x="156348" y="120562"/>
                  <a:pt x="153066" y="120354"/>
                </a:cubicBezTo>
                <a:lnTo>
                  <a:pt x="142127" y="119650"/>
                </a:lnTo>
                <a:cubicBezTo>
                  <a:pt x="140486" y="121760"/>
                  <a:pt x="138585" y="123713"/>
                  <a:pt x="136423" y="125380"/>
                </a:cubicBezTo>
                <a:lnTo>
                  <a:pt x="137127" y="136293"/>
                </a:lnTo>
                <a:cubicBezTo>
                  <a:pt x="137335" y="139575"/>
                  <a:pt x="135199" y="142544"/>
                  <a:pt x="132048" y="143377"/>
                </a:cubicBezTo>
                <a:lnTo>
                  <a:pt x="125224" y="145200"/>
                </a:lnTo>
                <a:cubicBezTo>
                  <a:pt x="122047" y="146060"/>
                  <a:pt x="118739" y="144549"/>
                  <a:pt x="117280" y="141606"/>
                </a:cubicBezTo>
                <a:lnTo>
                  <a:pt x="112436" y="131813"/>
                </a:lnTo>
                <a:cubicBezTo>
                  <a:pt x="109753" y="131449"/>
                  <a:pt x="107123" y="130719"/>
                  <a:pt x="104648" y="129704"/>
                </a:cubicBezTo>
                <a:lnTo>
                  <a:pt x="95533" y="135772"/>
                </a:lnTo>
                <a:cubicBezTo>
                  <a:pt x="92798" y="137595"/>
                  <a:pt x="89178" y="137231"/>
                  <a:pt x="86860" y="134913"/>
                </a:cubicBezTo>
                <a:lnTo>
                  <a:pt x="81859" y="129912"/>
                </a:lnTo>
                <a:cubicBezTo>
                  <a:pt x="79541" y="127594"/>
                  <a:pt x="79177" y="123974"/>
                  <a:pt x="81000" y="121239"/>
                </a:cubicBezTo>
                <a:lnTo>
                  <a:pt x="87068" y="112123"/>
                </a:lnTo>
                <a:cubicBezTo>
                  <a:pt x="86573" y="110899"/>
                  <a:pt x="86131" y="109623"/>
                  <a:pt x="85766" y="108295"/>
                </a:cubicBezTo>
                <a:cubicBezTo>
                  <a:pt x="85401" y="106966"/>
                  <a:pt x="85167" y="105638"/>
                  <a:pt x="84985" y="104336"/>
                </a:cubicBezTo>
                <a:lnTo>
                  <a:pt x="75166" y="99492"/>
                </a:lnTo>
                <a:cubicBezTo>
                  <a:pt x="72223" y="98033"/>
                  <a:pt x="70738" y="94699"/>
                  <a:pt x="71571" y="91548"/>
                </a:cubicBezTo>
                <a:lnTo>
                  <a:pt x="73395" y="84724"/>
                </a:lnTo>
                <a:cubicBezTo>
                  <a:pt x="74254" y="81573"/>
                  <a:pt x="77197" y="79437"/>
                  <a:pt x="80479" y="79645"/>
                </a:cubicBezTo>
                <a:lnTo>
                  <a:pt x="91392" y="80349"/>
                </a:lnTo>
                <a:cubicBezTo>
                  <a:pt x="93032" y="78239"/>
                  <a:pt x="94934" y="76286"/>
                  <a:pt x="97095" y="74619"/>
                </a:cubicBezTo>
                <a:lnTo>
                  <a:pt x="96392" y="63732"/>
                </a:lnTo>
                <a:cubicBezTo>
                  <a:pt x="96184" y="60450"/>
                  <a:pt x="98320" y="57481"/>
                  <a:pt x="101471" y="56648"/>
                </a:cubicBezTo>
                <a:lnTo>
                  <a:pt x="108295" y="54825"/>
                </a:lnTo>
                <a:close/>
                <a:moveTo>
                  <a:pt x="116785" y="88553"/>
                </a:moveTo>
                <a:cubicBezTo>
                  <a:pt x="110461" y="88560"/>
                  <a:pt x="105331" y="93701"/>
                  <a:pt x="105339" y="100026"/>
                </a:cubicBezTo>
                <a:cubicBezTo>
                  <a:pt x="105346" y="106350"/>
                  <a:pt x="110487" y="111479"/>
                  <a:pt x="116811" y="111472"/>
                </a:cubicBezTo>
                <a:cubicBezTo>
                  <a:pt x="123136" y="111465"/>
                  <a:pt x="128265" y="106324"/>
                  <a:pt x="128258" y="99999"/>
                </a:cubicBezTo>
                <a:cubicBezTo>
                  <a:pt x="128251" y="93675"/>
                  <a:pt x="123110" y="88546"/>
                  <a:pt x="116785" y="88553"/>
                </a:cubicBezTo>
                <a:close/>
                <a:moveTo>
                  <a:pt x="58575" y="-11850"/>
                </a:moveTo>
                <a:lnTo>
                  <a:pt x="65399" y="-10027"/>
                </a:lnTo>
                <a:cubicBezTo>
                  <a:pt x="68550" y="-9168"/>
                  <a:pt x="70686" y="-6199"/>
                  <a:pt x="70478" y="-2943"/>
                </a:cubicBezTo>
                <a:lnTo>
                  <a:pt x="69774" y="7944"/>
                </a:lnTo>
                <a:cubicBezTo>
                  <a:pt x="71936" y="9611"/>
                  <a:pt x="73837" y="11538"/>
                  <a:pt x="75478" y="13674"/>
                </a:cubicBezTo>
                <a:lnTo>
                  <a:pt x="86417" y="12970"/>
                </a:lnTo>
                <a:cubicBezTo>
                  <a:pt x="89673" y="12762"/>
                  <a:pt x="92642" y="14898"/>
                  <a:pt x="93501" y="18049"/>
                </a:cubicBezTo>
                <a:lnTo>
                  <a:pt x="95324" y="24873"/>
                </a:lnTo>
                <a:cubicBezTo>
                  <a:pt x="96158" y="28024"/>
                  <a:pt x="94673" y="31358"/>
                  <a:pt x="91730" y="32817"/>
                </a:cubicBezTo>
                <a:lnTo>
                  <a:pt x="81911" y="37661"/>
                </a:lnTo>
                <a:cubicBezTo>
                  <a:pt x="81729" y="38989"/>
                  <a:pt x="81469" y="40318"/>
                  <a:pt x="81130" y="41620"/>
                </a:cubicBezTo>
                <a:cubicBezTo>
                  <a:pt x="80791" y="42922"/>
                  <a:pt x="80323" y="44224"/>
                  <a:pt x="79828" y="45448"/>
                </a:cubicBezTo>
                <a:lnTo>
                  <a:pt x="85896" y="54564"/>
                </a:lnTo>
                <a:cubicBezTo>
                  <a:pt x="87719" y="57299"/>
                  <a:pt x="87355" y="60919"/>
                  <a:pt x="85037" y="63237"/>
                </a:cubicBezTo>
                <a:lnTo>
                  <a:pt x="80036" y="68238"/>
                </a:lnTo>
                <a:cubicBezTo>
                  <a:pt x="77718" y="70556"/>
                  <a:pt x="74098" y="70920"/>
                  <a:pt x="71363" y="69097"/>
                </a:cubicBezTo>
                <a:lnTo>
                  <a:pt x="62247" y="63029"/>
                </a:lnTo>
                <a:cubicBezTo>
                  <a:pt x="59773" y="64044"/>
                  <a:pt x="57143" y="64774"/>
                  <a:pt x="54460" y="65138"/>
                </a:cubicBezTo>
                <a:lnTo>
                  <a:pt x="49616" y="74931"/>
                </a:lnTo>
                <a:cubicBezTo>
                  <a:pt x="48157" y="77874"/>
                  <a:pt x="44823" y="79359"/>
                  <a:pt x="41672" y="78525"/>
                </a:cubicBezTo>
                <a:lnTo>
                  <a:pt x="34848" y="76702"/>
                </a:lnTo>
                <a:cubicBezTo>
                  <a:pt x="31671" y="75843"/>
                  <a:pt x="29561" y="72874"/>
                  <a:pt x="29769" y="69618"/>
                </a:cubicBezTo>
                <a:lnTo>
                  <a:pt x="30473" y="58705"/>
                </a:lnTo>
                <a:cubicBezTo>
                  <a:pt x="28311" y="57038"/>
                  <a:pt x="26410" y="55111"/>
                  <a:pt x="24769" y="52975"/>
                </a:cubicBezTo>
                <a:lnTo>
                  <a:pt x="13830" y="53679"/>
                </a:lnTo>
                <a:cubicBezTo>
                  <a:pt x="10574" y="53887"/>
                  <a:pt x="7605" y="51751"/>
                  <a:pt x="6746" y="48600"/>
                </a:cubicBezTo>
                <a:lnTo>
                  <a:pt x="4922" y="41776"/>
                </a:lnTo>
                <a:cubicBezTo>
                  <a:pt x="4089" y="38625"/>
                  <a:pt x="5574" y="35291"/>
                  <a:pt x="8517" y="33832"/>
                </a:cubicBezTo>
                <a:lnTo>
                  <a:pt x="18336" y="28988"/>
                </a:lnTo>
                <a:cubicBezTo>
                  <a:pt x="18518" y="27660"/>
                  <a:pt x="18778" y="26357"/>
                  <a:pt x="19117" y="25029"/>
                </a:cubicBezTo>
                <a:cubicBezTo>
                  <a:pt x="19482" y="23701"/>
                  <a:pt x="19898" y="22425"/>
                  <a:pt x="20419" y="21201"/>
                </a:cubicBezTo>
                <a:lnTo>
                  <a:pt x="14351" y="12111"/>
                </a:lnTo>
                <a:cubicBezTo>
                  <a:pt x="12528" y="9376"/>
                  <a:pt x="12892" y="5756"/>
                  <a:pt x="15210" y="3438"/>
                </a:cubicBezTo>
                <a:lnTo>
                  <a:pt x="20211" y="-1563"/>
                </a:lnTo>
                <a:cubicBezTo>
                  <a:pt x="22529" y="-3881"/>
                  <a:pt x="26149" y="-4245"/>
                  <a:pt x="28884" y="-2422"/>
                </a:cubicBezTo>
                <a:lnTo>
                  <a:pt x="38000" y="3646"/>
                </a:lnTo>
                <a:cubicBezTo>
                  <a:pt x="40474" y="2631"/>
                  <a:pt x="43104" y="1901"/>
                  <a:pt x="45787" y="1537"/>
                </a:cubicBezTo>
                <a:lnTo>
                  <a:pt x="50631" y="-8256"/>
                </a:lnTo>
                <a:cubicBezTo>
                  <a:pt x="52090" y="-11199"/>
                  <a:pt x="55398" y="-12684"/>
                  <a:pt x="58575" y="-11850"/>
                </a:cubicBezTo>
                <a:close/>
                <a:moveTo>
                  <a:pt x="50110" y="21878"/>
                </a:moveTo>
                <a:cubicBezTo>
                  <a:pt x="43786" y="21878"/>
                  <a:pt x="38651" y="27013"/>
                  <a:pt x="38651" y="33337"/>
                </a:cubicBezTo>
                <a:cubicBezTo>
                  <a:pt x="38651" y="39662"/>
                  <a:pt x="43786" y="44797"/>
                  <a:pt x="50110" y="44797"/>
                </a:cubicBezTo>
                <a:cubicBezTo>
                  <a:pt x="56435" y="44797"/>
                  <a:pt x="61570" y="39662"/>
                  <a:pt x="61570" y="33337"/>
                </a:cubicBezTo>
                <a:cubicBezTo>
                  <a:pt x="61570" y="27013"/>
                  <a:pt x="56435" y="21878"/>
                  <a:pt x="50110" y="21878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6767513" y="415766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流程优化与完善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6524625" y="4386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总结经验、优化流程、完善标准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7443788" y="52578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28588" y="0"/>
                </a:moveTo>
                <a:lnTo>
                  <a:pt x="57150" y="0"/>
                </a:lnTo>
                <a:cubicBezTo>
                  <a:pt x="49247" y="0"/>
                  <a:pt x="42863" y="6385"/>
                  <a:pt x="42863" y="14288"/>
                </a:cubicBezTo>
                <a:cubicBezTo>
                  <a:pt x="42863" y="22190"/>
                  <a:pt x="49247" y="28575"/>
                  <a:pt x="57150" y="28575"/>
                </a:cubicBezTo>
                <a:lnTo>
                  <a:pt x="57150" y="96217"/>
                </a:lnTo>
                <a:lnTo>
                  <a:pt x="3349" y="190336"/>
                </a:lnTo>
                <a:cubicBezTo>
                  <a:pt x="1161" y="194221"/>
                  <a:pt x="0" y="198552"/>
                  <a:pt x="0" y="203016"/>
                </a:cubicBezTo>
                <a:cubicBezTo>
                  <a:pt x="0" y="217170"/>
                  <a:pt x="11430" y="228600"/>
                  <a:pt x="25584" y="228600"/>
                </a:cubicBezTo>
                <a:lnTo>
                  <a:pt x="174441" y="228600"/>
                </a:lnTo>
                <a:cubicBezTo>
                  <a:pt x="188550" y="228600"/>
                  <a:pt x="200025" y="217170"/>
                  <a:pt x="200025" y="203016"/>
                </a:cubicBezTo>
                <a:cubicBezTo>
                  <a:pt x="200025" y="198552"/>
                  <a:pt x="198864" y="194176"/>
                  <a:pt x="196676" y="190336"/>
                </a:cubicBezTo>
                <a:lnTo>
                  <a:pt x="142875" y="96217"/>
                </a:lnTo>
                <a:lnTo>
                  <a:pt x="142875" y="28575"/>
                </a:lnTo>
                <a:cubicBezTo>
                  <a:pt x="150778" y="28575"/>
                  <a:pt x="157163" y="22190"/>
                  <a:pt x="157163" y="14288"/>
                </a:cubicBezTo>
                <a:cubicBezTo>
                  <a:pt x="157163" y="6385"/>
                  <a:pt x="150778" y="0"/>
                  <a:pt x="142875" y="0"/>
                </a:cubicBezTo>
                <a:lnTo>
                  <a:pt x="128588" y="0"/>
                </a:lnTo>
                <a:close/>
                <a:moveTo>
                  <a:pt x="85725" y="96217"/>
                </a:moveTo>
                <a:lnTo>
                  <a:pt x="85725" y="28575"/>
                </a:lnTo>
                <a:lnTo>
                  <a:pt x="114300" y="28575"/>
                </a:lnTo>
                <a:lnTo>
                  <a:pt x="114300" y="96217"/>
                </a:lnTo>
                <a:cubicBezTo>
                  <a:pt x="114300" y="101173"/>
                  <a:pt x="115595" y="106085"/>
                  <a:pt x="118050" y="110416"/>
                </a:cubicBezTo>
                <a:lnTo>
                  <a:pt x="136624" y="142875"/>
                </a:lnTo>
                <a:lnTo>
                  <a:pt x="63401" y="142875"/>
                </a:lnTo>
                <a:lnTo>
                  <a:pt x="81975" y="110416"/>
                </a:lnTo>
                <a:cubicBezTo>
                  <a:pt x="84430" y="106085"/>
                  <a:pt x="85725" y="101218"/>
                  <a:pt x="85725" y="96217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9082088" y="1519238"/>
            <a:ext cx="2714625" cy="4200525"/>
          </a:xfrm>
          <a:custGeom>
            <a:avLst/>
            <a:gdLst/>
            <a:ahLst/>
            <a:cxnLst/>
            <a:rect l="l" t="t" r="r" b="b"/>
            <a:pathLst>
              <a:path w="2714625" h="4200525">
                <a:moveTo>
                  <a:pt x="114313" y="0"/>
                </a:moveTo>
                <a:lnTo>
                  <a:pt x="2600312" y="0"/>
                </a:lnTo>
                <a:cubicBezTo>
                  <a:pt x="2663445" y="0"/>
                  <a:pt x="2714625" y="51180"/>
                  <a:pt x="2714625" y="114313"/>
                </a:cubicBezTo>
                <a:lnTo>
                  <a:pt x="2714625" y="4086212"/>
                </a:lnTo>
                <a:cubicBezTo>
                  <a:pt x="2714625" y="4149345"/>
                  <a:pt x="2663445" y="4200525"/>
                  <a:pt x="2600312" y="4200525"/>
                </a:cubicBezTo>
                <a:lnTo>
                  <a:pt x="114313" y="4200525"/>
                </a:lnTo>
                <a:cubicBezTo>
                  <a:pt x="51180" y="4200525"/>
                  <a:pt x="0" y="4149345"/>
                  <a:pt x="0" y="4086212"/>
                </a:cubicBezTo>
                <a:lnTo>
                  <a:pt x="0" y="114313"/>
                </a:lnTo>
                <a:cubicBezTo>
                  <a:pt x="0" y="51180"/>
                  <a:pt x="51180" y="0"/>
                  <a:pt x="114313" y="0"/>
                </a:cubicBezTo>
                <a:close/>
              </a:path>
            </a:pathLst>
          </a:custGeom>
          <a:solidFill>
            <a:srgbClr val="E8E8E8"/>
          </a:solidFill>
          <a:ln w="38100">
            <a:solidFill>
              <a:srgbClr val="6B4423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10186988" y="1738313"/>
            <a:ext cx="504825" cy="504825"/>
          </a:xfrm>
          <a:custGeom>
            <a:avLst/>
            <a:gdLst/>
            <a:ahLst/>
            <a:cxnLst/>
            <a:rect l="l" t="t" r="r" b="b"/>
            <a:pathLst>
              <a:path w="504825" h="504825">
                <a:moveTo>
                  <a:pt x="252413" y="0"/>
                </a:moveTo>
                <a:lnTo>
                  <a:pt x="252413" y="0"/>
                </a:lnTo>
                <a:cubicBezTo>
                  <a:pt x="391723" y="0"/>
                  <a:pt x="504825" y="113102"/>
                  <a:pt x="504825" y="252413"/>
                </a:cubicBezTo>
                <a:lnTo>
                  <a:pt x="504825" y="252413"/>
                </a:lnTo>
                <a:cubicBezTo>
                  <a:pt x="504825" y="391723"/>
                  <a:pt x="391723" y="504825"/>
                  <a:pt x="252413" y="504825"/>
                </a:cubicBezTo>
                <a:lnTo>
                  <a:pt x="252413" y="504825"/>
                </a:lnTo>
                <a:cubicBezTo>
                  <a:pt x="113102" y="504825"/>
                  <a:pt x="0" y="391723"/>
                  <a:pt x="0" y="252413"/>
                </a:cubicBezTo>
                <a:lnTo>
                  <a:pt x="0" y="252413"/>
                </a:lnTo>
                <a:cubicBezTo>
                  <a:pt x="0" y="113102"/>
                  <a:pt x="113102" y="0"/>
                  <a:pt x="252412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Text 44"/>
          <p:cNvSpPr/>
          <p:nvPr/>
        </p:nvSpPr>
        <p:spPr>
          <a:xfrm>
            <a:off x="10368855" y="1838325"/>
            <a:ext cx="257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D4AF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4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Text 45"/>
          <p:cNvSpPr/>
          <p:nvPr/>
        </p:nvSpPr>
        <p:spPr>
          <a:xfrm>
            <a:off x="9239250" y="2409825"/>
            <a:ext cx="2400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全面合作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Shape 46"/>
          <p:cNvSpPr/>
          <p:nvPr/>
        </p:nvSpPr>
        <p:spPr>
          <a:xfrm>
            <a:off x="9296400" y="3271838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9422606" y="3424238"/>
            <a:ext cx="166688" cy="133350"/>
          </a:xfrm>
          <a:custGeom>
            <a:avLst/>
            <a:gdLst/>
            <a:ahLst/>
            <a:cxnLst/>
            <a:rect l="l" t="t" r="r" b="b"/>
            <a:pathLst>
              <a:path w="166688" h="133350">
                <a:moveTo>
                  <a:pt x="16695" y="16669"/>
                </a:moveTo>
                <a:cubicBezTo>
                  <a:pt x="16695" y="7475"/>
                  <a:pt x="24170" y="0"/>
                  <a:pt x="33364" y="0"/>
                </a:cubicBezTo>
                <a:lnTo>
                  <a:pt x="72301" y="0"/>
                </a:lnTo>
                <a:cubicBezTo>
                  <a:pt x="76728" y="0"/>
                  <a:pt x="80974" y="1745"/>
                  <a:pt x="84099" y="4870"/>
                </a:cubicBezTo>
                <a:lnTo>
                  <a:pt x="111811" y="32634"/>
                </a:lnTo>
                <a:cubicBezTo>
                  <a:pt x="114936" y="35760"/>
                  <a:pt x="116681" y="40005"/>
                  <a:pt x="116681" y="44433"/>
                </a:cubicBezTo>
                <a:lnTo>
                  <a:pt x="116681" y="69826"/>
                </a:lnTo>
                <a:lnTo>
                  <a:pt x="82302" y="104206"/>
                </a:lnTo>
                <a:lnTo>
                  <a:pt x="71337" y="104206"/>
                </a:lnTo>
                <a:lnTo>
                  <a:pt x="67144" y="90246"/>
                </a:lnTo>
                <a:cubicBezTo>
                  <a:pt x="65920" y="86157"/>
                  <a:pt x="62169" y="83370"/>
                  <a:pt x="57898" y="83370"/>
                </a:cubicBezTo>
                <a:cubicBezTo>
                  <a:pt x="54955" y="83370"/>
                  <a:pt x="52194" y="84698"/>
                  <a:pt x="50371" y="86990"/>
                </a:cubicBezTo>
                <a:lnTo>
                  <a:pt x="34718" y="106524"/>
                </a:lnTo>
                <a:cubicBezTo>
                  <a:pt x="32556" y="109206"/>
                  <a:pt x="32999" y="113165"/>
                  <a:pt x="35682" y="115301"/>
                </a:cubicBezTo>
                <a:cubicBezTo>
                  <a:pt x="38364" y="117437"/>
                  <a:pt x="42323" y="117020"/>
                  <a:pt x="44459" y="114311"/>
                </a:cubicBezTo>
                <a:lnTo>
                  <a:pt x="56726" y="98997"/>
                </a:lnTo>
                <a:lnTo>
                  <a:pt x="60685" y="112202"/>
                </a:lnTo>
                <a:cubicBezTo>
                  <a:pt x="61466" y="114858"/>
                  <a:pt x="63914" y="116655"/>
                  <a:pt x="66675" y="116655"/>
                </a:cubicBezTo>
                <a:lnTo>
                  <a:pt x="74879" y="116655"/>
                </a:lnTo>
                <a:cubicBezTo>
                  <a:pt x="74645" y="117463"/>
                  <a:pt x="74436" y="118296"/>
                  <a:pt x="74280" y="119129"/>
                </a:cubicBezTo>
                <a:lnTo>
                  <a:pt x="71441" y="133324"/>
                </a:lnTo>
                <a:lnTo>
                  <a:pt x="33364" y="133324"/>
                </a:lnTo>
                <a:cubicBezTo>
                  <a:pt x="24170" y="133324"/>
                  <a:pt x="16695" y="125849"/>
                  <a:pt x="16695" y="116655"/>
                </a:cubicBezTo>
                <a:lnTo>
                  <a:pt x="16695" y="16643"/>
                </a:lnTo>
                <a:close/>
                <a:moveTo>
                  <a:pt x="70868" y="15236"/>
                </a:moveTo>
                <a:lnTo>
                  <a:pt x="70868" y="39588"/>
                </a:lnTo>
                <a:cubicBezTo>
                  <a:pt x="70868" y="43052"/>
                  <a:pt x="73655" y="45839"/>
                  <a:pt x="77119" y="45839"/>
                </a:cubicBezTo>
                <a:lnTo>
                  <a:pt x="101471" y="45839"/>
                </a:lnTo>
                <a:lnTo>
                  <a:pt x="70868" y="15236"/>
                </a:lnTo>
                <a:close/>
                <a:moveTo>
                  <a:pt x="86547" y="121604"/>
                </a:moveTo>
                <a:cubicBezTo>
                  <a:pt x="87198" y="118374"/>
                  <a:pt x="88787" y="115405"/>
                  <a:pt x="91105" y="113087"/>
                </a:cubicBezTo>
                <a:lnTo>
                  <a:pt x="122073" y="82120"/>
                </a:lnTo>
                <a:lnTo>
                  <a:pt x="142908" y="102956"/>
                </a:lnTo>
                <a:lnTo>
                  <a:pt x="111941" y="133923"/>
                </a:lnTo>
                <a:cubicBezTo>
                  <a:pt x="109623" y="136241"/>
                  <a:pt x="106654" y="137830"/>
                  <a:pt x="103424" y="138481"/>
                </a:cubicBezTo>
                <a:lnTo>
                  <a:pt x="87902" y="141580"/>
                </a:lnTo>
                <a:cubicBezTo>
                  <a:pt x="87667" y="141632"/>
                  <a:pt x="87407" y="141658"/>
                  <a:pt x="87146" y="141658"/>
                </a:cubicBezTo>
                <a:cubicBezTo>
                  <a:pt x="85063" y="141658"/>
                  <a:pt x="83344" y="139965"/>
                  <a:pt x="83344" y="137856"/>
                </a:cubicBezTo>
                <a:cubicBezTo>
                  <a:pt x="83344" y="137595"/>
                  <a:pt x="83370" y="137361"/>
                  <a:pt x="83422" y="137100"/>
                </a:cubicBezTo>
                <a:lnTo>
                  <a:pt x="86521" y="121578"/>
                </a:lnTo>
                <a:close/>
                <a:moveTo>
                  <a:pt x="156296" y="89568"/>
                </a:moveTo>
                <a:lnTo>
                  <a:pt x="148795" y="97069"/>
                </a:lnTo>
                <a:lnTo>
                  <a:pt x="127959" y="76233"/>
                </a:lnTo>
                <a:lnTo>
                  <a:pt x="135460" y="68733"/>
                </a:lnTo>
                <a:cubicBezTo>
                  <a:pt x="141216" y="62977"/>
                  <a:pt x="150540" y="62977"/>
                  <a:pt x="156296" y="68733"/>
                </a:cubicBezTo>
                <a:cubicBezTo>
                  <a:pt x="162052" y="74488"/>
                  <a:pt x="162052" y="83813"/>
                  <a:pt x="156296" y="89568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Text 48"/>
          <p:cNvSpPr/>
          <p:nvPr/>
        </p:nvSpPr>
        <p:spPr>
          <a:xfrm>
            <a:off x="9663113" y="339566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正式签约与推广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Text 49"/>
          <p:cNvSpPr/>
          <p:nvPr/>
        </p:nvSpPr>
        <p:spPr>
          <a:xfrm>
            <a:off x="9420225" y="3624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签署合作协议，全面启动服务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Shape 50"/>
          <p:cNvSpPr/>
          <p:nvPr/>
        </p:nvSpPr>
        <p:spPr>
          <a:xfrm>
            <a:off x="9296400" y="4033837"/>
            <a:ext cx="2286000" cy="628650"/>
          </a:xfrm>
          <a:custGeom>
            <a:avLst/>
            <a:gdLst/>
            <a:ahLst/>
            <a:cxnLst/>
            <a:rect l="l" t="t" r="r" b="b"/>
            <a:pathLst>
              <a:path w="2286000" h="628650">
                <a:moveTo>
                  <a:pt x="76199" y="0"/>
                </a:moveTo>
                <a:lnTo>
                  <a:pt x="2209801" y="0"/>
                </a:lnTo>
                <a:cubicBezTo>
                  <a:pt x="2251885" y="0"/>
                  <a:pt x="2286000" y="34115"/>
                  <a:pt x="2286000" y="76199"/>
                </a:cubicBezTo>
                <a:lnTo>
                  <a:pt x="2286000" y="552451"/>
                </a:lnTo>
                <a:cubicBezTo>
                  <a:pt x="2286000" y="594535"/>
                  <a:pt x="2251885" y="628650"/>
                  <a:pt x="2209801" y="628650"/>
                </a:cubicBezTo>
                <a:lnTo>
                  <a:pt x="76199" y="628650"/>
                </a:lnTo>
                <a:cubicBezTo>
                  <a:pt x="34115" y="628650"/>
                  <a:pt x="0" y="594535"/>
                  <a:pt x="0" y="552451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Shape 51"/>
          <p:cNvSpPr/>
          <p:nvPr/>
        </p:nvSpPr>
        <p:spPr>
          <a:xfrm>
            <a:off x="9447609" y="4186238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58341" y="16669"/>
                </a:moveTo>
                <a:cubicBezTo>
                  <a:pt x="37765" y="16669"/>
                  <a:pt x="20654" y="31592"/>
                  <a:pt x="17268" y="51230"/>
                </a:cubicBezTo>
                <a:cubicBezTo>
                  <a:pt x="19690" y="50449"/>
                  <a:pt x="22294" y="50006"/>
                  <a:pt x="25003" y="50006"/>
                </a:cubicBezTo>
                <a:lnTo>
                  <a:pt x="29170" y="50006"/>
                </a:lnTo>
                <a:cubicBezTo>
                  <a:pt x="36072" y="50006"/>
                  <a:pt x="41672" y="55606"/>
                  <a:pt x="41672" y="62508"/>
                </a:cubicBezTo>
                <a:lnTo>
                  <a:pt x="41672" y="87511"/>
                </a:lnTo>
                <a:cubicBezTo>
                  <a:pt x="41672" y="94413"/>
                  <a:pt x="36072" y="100013"/>
                  <a:pt x="29170" y="100013"/>
                </a:cubicBezTo>
                <a:lnTo>
                  <a:pt x="25003" y="100013"/>
                </a:lnTo>
                <a:cubicBezTo>
                  <a:pt x="11199" y="100013"/>
                  <a:pt x="0" y="88813"/>
                  <a:pt x="0" y="75009"/>
                </a:cubicBezTo>
                <a:lnTo>
                  <a:pt x="0" y="58341"/>
                </a:lnTo>
                <a:cubicBezTo>
                  <a:pt x="0" y="26123"/>
                  <a:pt x="26123" y="0"/>
                  <a:pt x="58341" y="0"/>
                </a:cubicBezTo>
                <a:cubicBezTo>
                  <a:pt x="90558" y="0"/>
                  <a:pt x="116681" y="26123"/>
                  <a:pt x="116681" y="58341"/>
                </a:cubicBezTo>
                <a:lnTo>
                  <a:pt x="116681" y="102122"/>
                </a:lnTo>
                <a:cubicBezTo>
                  <a:pt x="116681" y="119390"/>
                  <a:pt x="102669" y="133376"/>
                  <a:pt x="85401" y="133376"/>
                </a:cubicBezTo>
                <a:lnTo>
                  <a:pt x="62508" y="133350"/>
                </a:lnTo>
                <a:lnTo>
                  <a:pt x="54173" y="133350"/>
                </a:lnTo>
                <a:cubicBezTo>
                  <a:pt x="47272" y="133350"/>
                  <a:pt x="41672" y="127750"/>
                  <a:pt x="41672" y="120848"/>
                </a:cubicBezTo>
                <a:cubicBezTo>
                  <a:pt x="41672" y="113947"/>
                  <a:pt x="47272" y="108347"/>
                  <a:pt x="54173" y="108347"/>
                </a:cubicBezTo>
                <a:lnTo>
                  <a:pt x="62508" y="108347"/>
                </a:lnTo>
                <a:cubicBezTo>
                  <a:pt x="69410" y="108347"/>
                  <a:pt x="75009" y="113947"/>
                  <a:pt x="75009" y="120848"/>
                </a:cubicBezTo>
                <a:lnTo>
                  <a:pt x="75009" y="120848"/>
                </a:lnTo>
                <a:lnTo>
                  <a:pt x="85427" y="120848"/>
                </a:lnTo>
                <a:cubicBezTo>
                  <a:pt x="95793" y="120848"/>
                  <a:pt x="104180" y="112462"/>
                  <a:pt x="104180" y="102096"/>
                </a:cubicBezTo>
                <a:lnTo>
                  <a:pt x="104180" y="96653"/>
                </a:lnTo>
                <a:cubicBezTo>
                  <a:pt x="100507" y="98788"/>
                  <a:pt x="96236" y="99986"/>
                  <a:pt x="91678" y="99986"/>
                </a:cubicBezTo>
                <a:lnTo>
                  <a:pt x="87511" y="99986"/>
                </a:lnTo>
                <a:cubicBezTo>
                  <a:pt x="80609" y="99986"/>
                  <a:pt x="75009" y="94387"/>
                  <a:pt x="75009" y="87485"/>
                </a:cubicBezTo>
                <a:lnTo>
                  <a:pt x="75009" y="62482"/>
                </a:lnTo>
                <a:cubicBezTo>
                  <a:pt x="75009" y="55580"/>
                  <a:pt x="80609" y="49980"/>
                  <a:pt x="87511" y="49980"/>
                </a:cubicBezTo>
                <a:lnTo>
                  <a:pt x="91678" y="49980"/>
                </a:lnTo>
                <a:cubicBezTo>
                  <a:pt x="94387" y="49980"/>
                  <a:pt x="96965" y="50397"/>
                  <a:pt x="99413" y="51204"/>
                </a:cubicBezTo>
                <a:cubicBezTo>
                  <a:pt x="96028" y="31592"/>
                  <a:pt x="78942" y="16643"/>
                  <a:pt x="58341" y="16643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Text 52"/>
          <p:cNvSpPr/>
          <p:nvPr/>
        </p:nvSpPr>
        <p:spPr>
          <a:xfrm>
            <a:off x="9663113" y="4157663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持续服务与支持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Text 53"/>
          <p:cNvSpPr/>
          <p:nvPr/>
        </p:nvSpPr>
        <p:spPr>
          <a:xfrm>
            <a:off x="9420225" y="4386263"/>
            <a:ext cx="2095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长期合作，持续优化服务质量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Shape 54"/>
          <p:cNvSpPr/>
          <p:nvPr/>
        </p:nvSpPr>
        <p:spPr>
          <a:xfrm>
            <a:off x="10310813" y="52578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38040"/>
                </a:moveTo>
                <a:lnTo>
                  <a:pt x="68000" y="95905"/>
                </a:lnTo>
                <a:cubicBezTo>
                  <a:pt x="65946" y="98182"/>
                  <a:pt x="66035" y="101709"/>
                  <a:pt x="68223" y="103897"/>
                </a:cubicBezTo>
                <a:cubicBezTo>
                  <a:pt x="81841" y="117515"/>
                  <a:pt x="103942" y="117515"/>
                  <a:pt x="117559" y="103897"/>
                </a:cubicBezTo>
                <a:lnTo>
                  <a:pt x="131758" y="89699"/>
                </a:lnTo>
                <a:cubicBezTo>
                  <a:pt x="133633" y="87823"/>
                  <a:pt x="135999" y="86797"/>
                  <a:pt x="138410" y="86618"/>
                </a:cubicBezTo>
                <a:cubicBezTo>
                  <a:pt x="141446" y="86350"/>
                  <a:pt x="144572" y="87377"/>
                  <a:pt x="146893" y="89699"/>
                </a:cubicBezTo>
                <a:lnTo>
                  <a:pt x="225743" y="167878"/>
                </a:lnTo>
                <a:lnTo>
                  <a:pt x="257175" y="142875"/>
                </a:lnTo>
                <a:lnTo>
                  <a:pt x="257175" y="14288"/>
                </a:lnTo>
                <a:lnTo>
                  <a:pt x="207169" y="42863"/>
                </a:lnTo>
                <a:lnTo>
                  <a:pt x="196542" y="35763"/>
                </a:lnTo>
                <a:cubicBezTo>
                  <a:pt x="189488" y="31075"/>
                  <a:pt x="181228" y="28575"/>
                  <a:pt x="172745" y="28575"/>
                </a:cubicBezTo>
                <a:lnTo>
                  <a:pt x="141312" y="28575"/>
                </a:lnTo>
                <a:cubicBezTo>
                  <a:pt x="140821" y="28575"/>
                  <a:pt x="140285" y="28575"/>
                  <a:pt x="139794" y="28620"/>
                </a:cubicBezTo>
                <a:cubicBezTo>
                  <a:pt x="132249" y="29021"/>
                  <a:pt x="125150" y="32415"/>
                  <a:pt x="120060" y="38040"/>
                </a:cubicBezTo>
                <a:close/>
                <a:moveTo>
                  <a:pt x="52060" y="81573"/>
                </a:moveTo>
                <a:lnTo>
                  <a:pt x="99745" y="28575"/>
                </a:lnTo>
                <a:lnTo>
                  <a:pt x="82064" y="28575"/>
                </a:lnTo>
                <a:cubicBezTo>
                  <a:pt x="70678" y="28575"/>
                  <a:pt x="59784" y="33084"/>
                  <a:pt x="51748" y="41121"/>
                </a:cubicBezTo>
                <a:lnTo>
                  <a:pt x="50006" y="42863"/>
                </a:lnTo>
                <a:lnTo>
                  <a:pt x="0" y="14288"/>
                </a:lnTo>
                <a:lnTo>
                  <a:pt x="0" y="142875"/>
                </a:lnTo>
                <a:lnTo>
                  <a:pt x="69830" y="201052"/>
                </a:lnTo>
                <a:cubicBezTo>
                  <a:pt x="80099" y="209624"/>
                  <a:pt x="93047" y="214313"/>
                  <a:pt x="106397" y="214313"/>
                </a:cubicBezTo>
                <a:lnTo>
                  <a:pt x="113407" y="214313"/>
                </a:lnTo>
                <a:lnTo>
                  <a:pt x="110282" y="211187"/>
                </a:lnTo>
                <a:cubicBezTo>
                  <a:pt x="106085" y="206990"/>
                  <a:pt x="106085" y="200204"/>
                  <a:pt x="110282" y="196051"/>
                </a:cubicBezTo>
                <a:cubicBezTo>
                  <a:pt x="114479" y="191899"/>
                  <a:pt x="121265" y="191854"/>
                  <a:pt x="125417" y="196051"/>
                </a:cubicBezTo>
                <a:lnTo>
                  <a:pt x="143723" y="214357"/>
                </a:lnTo>
                <a:lnTo>
                  <a:pt x="147742" y="214357"/>
                </a:lnTo>
                <a:cubicBezTo>
                  <a:pt x="156270" y="214357"/>
                  <a:pt x="164619" y="212437"/>
                  <a:pt x="172209" y="208865"/>
                </a:cubicBezTo>
                <a:lnTo>
                  <a:pt x="160288" y="196900"/>
                </a:lnTo>
                <a:cubicBezTo>
                  <a:pt x="156091" y="192703"/>
                  <a:pt x="156091" y="185916"/>
                  <a:pt x="160288" y="181764"/>
                </a:cubicBezTo>
                <a:cubicBezTo>
                  <a:pt x="164485" y="177611"/>
                  <a:pt x="171271" y="177567"/>
                  <a:pt x="175424" y="181764"/>
                </a:cubicBezTo>
                <a:lnTo>
                  <a:pt x="189711" y="196051"/>
                </a:lnTo>
                <a:lnTo>
                  <a:pt x="197525" y="188238"/>
                </a:lnTo>
                <a:cubicBezTo>
                  <a:pt x="201498" y="184264"/>
                  <a:pt x="202659" y="178504"/>
                  <a:pt x="200918" y="173459"/>
                </a:cubicBezTo>
                <a:lnTo>
                  <a:pt x="139348" y="112380"/>
                </a:lnTo>
                <a:lnTo>
                  <a:pt x="132695" y="119033"/>
                </a:lnTo>
                <a:cubicBezTo>
                  <a:pt x="110683" y="141044"/>
                  <a:pt x="75054" y="141044"/>
                  <a:pt x="53042" y="119033"/>
                </a:cubicBezTo>
                <a:cubicBezTo>
                  <a:pt x="42773" y="108764"/>
                  <a:pt x="42371" y="92288"/>
                  <a:pt x="52060" y="81528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Shape 55"/>
          <p:cNvSpPr/>
          <p:nvPr/>
        </p:nvSpPr>
        <p:spPr>
          <a:xfrm>
            <a:off x="390525" y="5895975"/>
            <a:ext cx="11410950" cy="571500"/>
          </a:xfrm>
          <a:custGeom>
            <a:avLst/>
            <a:gdLst/>
            <a:ahLst/>
            <a:cxnLst/>
            <a:rect l="l" t="t" r="r" b="b"/>
            <a:pathLst>
              <a:path w="11410950" h="571500">
                <a:moveTo>
                  <a:pt x="114300" y="0"/>
                </a:moveTo>
                <a:lnTo>
                  <a:pt x="11296650" y="0"/>
                </a:lnTo>
                <a:cubicBezTo>
                  <a:pt x="11359734" y="0"/>
                  <a:pt x="11410950" y="51216"/>
                  <a:pt x="11410950" y="114300"/>
                </a:cubicBezTo>
                <a:lnTo>
                  <a:pt x="11410950" y="457200"/>
                </a:lnTo>
                <a:cubicBezTo>
                  <a:pt x="11410950" y="520284"/>
                  <a:pt x="11359734" y="571500"/>
                  <a:pt x="11296650" y="571500"/>
                </a:cubicBezTo>
                <a:lnTo>
                  <a:pt x="114300" y="571500"/>
                </a:lnTo>
                <a:cubicBezTo>
                  <a:pt x="51216" y="571500"/>
                  <a:pt x="0" y="520284"/>
                  <a:pt x="0" y="4572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Shape 56"/>
          <p:cNvSpPr/>
          <p:nvPr/>
        </p:nvSpPr>
        <p:spPr>
          <a:xfrm>
            <a:off x="2651373" y="61055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118256" y="0"/>
                  <a:pt x="152400" y="34144"/>
                  <a:pt x="152400" y="76200"/>
                </a:cubicBezTo>
                <a:cubicBezTo>
                  <a:pt x="152400" y="118256"/>
                  <a:pt x="118256" y="152400"/>
                  <a:pt x="76200" y="152400"/>
                </a:cubicBezTo>
                <a:cubicBezTo>
                  <a:pt x="34144" y="152400"/>
                  <a:pt x="0" y="118256"/>
                  <a:pt x="0" y="76200"/>
                </a:cubicBezTo>
                <a:cubicBezTo>
                  <a:pt x="0" y="34144"/>
                  <a:pt x="34144" y="0"/>
                  <a:pt x="76200" y="0"/>
                </a:cubicBezTo>
                <a:close/>
                <a:moveTo>
                  <a:pt x="69056" y="35719"/>
                </a:moveTo>
                <a:lnTo>
                  <a:pt x="69056" y="76200"/>
                </a:lnTo>
                <a:cubicBezTo>
                  <a:pt x="69056" y="78581"/>
                  <a:pt x="70247" y="80814"/>
                  <a:pt x="72241" y="82153"/>
                </a:cubicBezTo>
                <a:lnTo>
                  <a:pt x="100816" y="101203"/>
                </a:lnTo>
                <a:cubicBezTo>
                  <a:pt x="104090" y="103406"/>
                  <a:pt x="108525" y="102513"/>
                  <a:pt x="110728" y="99209"/>
                </a:cubicBezTo>
                <a:cubicBezTo>
                  <a:pt x="112931" y="95905"/>
                  <a:pt x="112038" y="91500"/>
                  <a:pt x="108734" y="89297"/>
                </a:cubicBezTo>
                <a:lnTo>
                  <a:pt x="83344" y="72390"/>
                </a:lnTo>
                <a:lnTo>
                  <a:pt x="83344" y="35719"/>
                </a:lnTo>
                <a:cubicBezTo>
                  <a:pt x="83344" y="31760"/>
                  <a:pt x="80159" y="28575"/>
                  <a:pt x="76200" y="28575"/>
                </a:cubicBezTo>
                <a:cubicBezTo>
                  <a:pt x="72241" y="28575"/>
                  <a:pt x="69056" y="31760"/>
                  <a:pt x="69056" y="35719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Text 57"/>
          <p:cNvSpPr/>
          <p:nvPr/>
        </p:nvSpPr>
        <p:spPr>
          <a:xfrm>
            <a:off x="762000" y="6057900"/>
            <a:ext cx="109156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预计时间线：</a:t>
            </a:r>
            <a:r>
              <a:rPr lang="en-US" sz="12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技术对接（2-4周）→ 团队培训（1-2周）→ 试点项目（4-8周）→ 全面合作（持续）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7754" y="377754"/>
            <a:ext cx="11512043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b="1" kern="0" spc="119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TRACK RECORD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77754" y="679957"/>
            <a:ext cx="11663145" cy="453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6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成功案例与经验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77754" y="1246587"/>
            <a:ext cx="906609" cy="56663"/>
          </a:xfrm>
          <a:custGeom>
            <a:avLst/>
            <a:gdLst/>
            <a:ahLst/>
            <a:cxnLst/>
            <a:rect l="l" t="t" r="r" b="b"/>
            <a:pathLst>
              <a:path w="906609" h="56663">
                <a:moveTo>
                  <a:pt x="0" y="0"/>
                </a:moveTo>
                <a:lnTo>
                  <a:pt x="906609" y="0"/>
                </a:lnTo>
                <a:lnTo>
                  <a:pt x="906609" y="56663"/>
                </a:lnTo>
                <a:lnTo>
                  <a:pt x="0" y="56663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7198" y="1501571"/>
            <a:ext cx="5373546" cy="4287504"/>
          </a:xfrm>
          <a:custGeom>
            <a:avLst/>
            <a:gdLst/>
            <a:ahLst/>
            <a:cxnLst/>
            <a:rect l="l" t="t" r="r" b="b"/>
            <a:pathLst>
              <a:path w="5373546" h="4287504">
                <a:moveTo>
                  <a:pt x="113319" y="0"/>
                </a:moveTo>
                <a:lnTo>
                  <a:pt x="5260227" y="0"/>
                </a:lnTo>
                <a:cubicBezTo>
                  <a:pt x="5322812" y="0"/>
                  <a:pt x="5373546" y="50735"/>
                  <a:pt x="5373546" y="113319"/>
                </a:cubicBezTo>
                <a:lnTo>
                  <a:pt x="5373546" y="4174186"/>
                </a:lnTo>
                <a:cubicBezTo>
                  <a:pt x="5373546" y="4236770"/>
                  <a:pt x="5322812" y="4287504"/>
                  <a:pt x="5260227" y="4287504"/>
                </a:cubicBezTo>
                <a:lnTo>
                  <a:pt x="113319" y="4287504"/>
                </a:lnTo>
                <a:cubicBezTo>
                  <a:pt x="50735" y="4287504"/>
                  <a:pt x="0" y="4236770"/>
                  <a:pt x="0" y="4174186"/>
                </a:cubicBezTo>
                <a:lnTo>
                  <a:pt x="0" y="113319"/>
                </a:lnTo>
                <a:cubicBezTo>
                  <a:pt x="0" y="50735"/>
                  <a:pt x="50735" y="0"/>
                  <a:pt x="113319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13850" y="1737667"/>
            <a:ext cx="226652" cy="226652"/>
          </a:xfrm>
          <a:custGeom>
            <a:avLst/>
            <a:gdLst/>
            <a:ahLst/>
            <a:cxnLst/>
            <a:rect l="l" t="t" r="r" b="b"/>
            <a:pathLst>
              <a:path w="226652" h="226652">
                <a:moveTo>
                  <a:pt x="63879" y="0"/>
                </a:moveTo>
                <a:lnTo>
                  <a:pt x="163039" y="0"/>
                </a:lnTo>
                <a:cubicBezTo>
                  <a:pt x="174770" y="0"/>
                  <a:pt x="184332" y="9650"/>
                  <a:pt x="183889" y="21337"/>
                </a:cubicBezTo>
                <a:cubicBezTo>
                  <a:pt x="183801" y="23683"/>
                  <a:pt x="183712" y="26030"/>
                  <a:pt x="183579" y="28332"/>
                </a:cubicBezTo>
                <a:lnTo>
                  <a:pt x="205536" y="28332"/>
                </a:lnTo>
                <a:cubicBezTo>
                  <a:pt x="217090" y="28332"/>
                  <a:pt x="227272" y="37893"/>
                  <a:pt x="226387" y="50377"/>
                </a:cubicBezTo>
                <a:cubicBezTo>
                  <a:pt x="223066" y="96283"/>
                  <a:pt x="199604" y="121516"/>
                  <a:pt x="174150" y="134708"/>
                </a:cubicBezTo>
                <a:cubicBezTo>
                  <a:pt x="167156" y="138338"/>
                  <a:pt x="160029" y="141038"/>
                  <a:pt x="153256" y="143030"/>
                </a:cubicBezTo>
                <a:cubicBezTo>
                  <a:pt x="144314" y="155691"/>
                  <a:pt x="135017" y="162375"/>
                  <a:pt x="127625" y="165961"/>
                </a:cubicBezTo>
                <a:lnTo>
                  <a:pt x="127625" y="198321"/>
                </a:lnTo>
                <a:lnTo>
                  <a:pt x="155956" y="198321"/>
                </a:lnTo>
                <a:cubicBezTo>
                  <a:pt x="163792" y="198321"/>
                  <a:pt x="170122" y="204651"/>
                  <a:pt x="170122" y="212486"/>
                </a:cubicBezTo>
                <a:cubicBezTo>
                  <a:pt x="170122" y="220322"/>
                  <a:pt x="163792" y="226652"/>
                  <a:pt x="155956" y="226652"/>
                </a:cubicBezTo>
                <a:lnTo>
                  <a:pt x="70962" y="226652"/>
                </a:lnTo>
                <a:cubicBezTo>
                  <a:pt x="63126" y="226652"/>
                  <a:pt x="56796" y="220322"/>
                  <a:pt x="56796" y="212486"/>
                </a:cubicBezTo>
                <a:cubicBezTo>
                  <a:pt x="56796" y="204651"/>
                  <a:pt x="63126" y="198321"/>
                  <a:pt x="70962" y="198321"/>
                </a:cubicBezTo>
                <a:lnTo>
                  <a:pt x="99293" y="198321"/>
                </a:lnTo>
                <a:lnTo>
                  <a:pt x="99293" y="165961"/>
                </a:lnTo>
                <a:cubicBezTo>
                  <a:pt x="92210" y="162552"/>
                  <a:pt x="83401" y="156222"/>
                  <a:pt x="74813" y="144579"/>
                </a:cubicBezTo>
                <a:cubicBezTo>
                  <a:pt x="66668" y="142454"/>
                  <a:pt x="57814" y="139223"/>
                  <a:pt x="49182" y="134353"/>
                </a:cubicBezTo>
                <a:cubicBezTo>
                  <a:pt x="25233" y="120940"/>
                  <a:pt x="3630" y="95663"/>
                  <a:pt x="531" y="50288"/>
                </a:cubicBezTo>
                <a:cubicBezTo>
                  <a:pt x="-310" y="37849"/>
                  <a:pt x="9827" y="28287"/>
                  <a:pt x="21381" y="28287"/>
                </a:cubicBezTo>
                <a:lnTo>
                  <a:pt x="43338" y="28287"/>
                </a:lnTo>
                <a:cubicBezTo>
                  <a:pt x="43206" y="25985"/>
                  <a:pt x="43117" y="23683"/>
                  <a:pt x="43029" y="21293"/>
                </a:cubicBezTo>
                <a:cubicBezTo>
                  <a:pt x="42586" y="9562"/>
                  <a:pt x="52148" y="-44"/>
                  <a:pt x="63879" y="-44"/>
                </a:cubicBezTo>
                <a:close/>
                <a:moveTo>
                  <a:pt x="44932" y="49580"/>
                </a:moveTo>
                <a:lnTo>
                  <a:pt x="21736" y="49580"/>
                </a:lnTo>
                <a:cubicBezTo>
                  <a:pt x="24480" y="87075"/>
                  <a:pt x="41700" y="105845"/>
                  <a:pt x="59452" y="115805"/>
                </a:cubicBezTo>
                <a:cubicBezTo>
                  <a:pt x="53077" y="99293"/>
                  <a:pt x="47809" y="77735"/>
                  <a:pt x="44932" y="49580"/>
                </a:cubicBezTo>
                <a:close/>
                <a:moveTo>
                  <a:pt x="168218" y="113680"/>
                </a:moveTo>
                <a:cubicBezTo>
                  <a:pt x="186147" y="103144"/>
                  <a:pt x="202349" y="84419"/>
                  <a:pt x="205094" y="49580"/>
                </a:cubicBezTo>
                <a:lnTo>
                  <a:pt x="181942" y="49580"/>
                </a:lnTo>
                <a:cubicBezTo>
                  <a:pt x="179197" y="76539"/>
                  <a:pt x="174239" y="97478"/>
                  <a:pt x="168218" y="11368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68833" y="1699892"/>
            <a:ext cx="4806916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我们的实绩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85518" y="2153196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226652" y="0"/>
                </a:moveTo>
                <a:lnTo>
                  <a:pt x="226652" y="0"/>
                </a:lnTo>
                <a:cubicBezTo>
                  <a:pt x="351829" y="0"/>
                  <a:pt x="453304" y="101476"/>
                  <a:pt x="453304" y="226652"/>
                </a:cubicBezTo>
                <a:lnTo>
                  <a:pt x="453304" y="226652"/>
                </a:lnTo>
                <a:cubicBezTo>
                  <a:pt x="453304" y="351829"/>
                  <a:pt x="351829" y="453304"/>
                  <a:pt x="226652" y="453304"/>
                </a:cubicBezTo>
                <a:lnTo>
                  <a:pt x="226652" y="453304"/>
                </a:lnTo>
                <a:cubicBezTo>
                  <a:pt x="101476" y="453304"/>
                  <a:pt x="0" y="351829"/>
                  <a:pt x="0" y="226652"/>
                </a:cubicBezTo>
                <a:lnTo>
                  <a:pt x="0" y="226652"/>
                </a:lnTo>
                <a:cubicBezTo>
                  <a:pt x="0" y="101476"/>
                  <a:pt x="101476" y="0"/>
                  <a:pt x="226652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17732" y="2285410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102480" y="3173"/>
                </a:moveTo>
                <a:cubicBezTo>
                  <a:pt x="97943" y="-1033"/>
                  <a:pt x="90934" y="-1033"/>
                  <a:pt x="86433" y="3173"/>
                </a:cubicBezTo>
                <a:lnTo>
                  <a:pt x="3800" y="79904"/>
                </a:lnTo>
                <a:cubicBezTo>
                  <a:pt x="258" y="83224"/>
                  <a:pt x="-922" y="88352"/>
                  <a:pt x="848" y="92852"/>
                </a:cubicBezTo>
                <a:cubicBezTo>
                  <a:pt x="2619" y="97353"/>
                  <a:pt x="6935" y="100341"/>
                  <a:pt x="11805" y="100341"/>
                </a:cubicBezTo>
                <a:lnTo>
                  <a:pt x="17707" y="100341"/>
                </a:lnTo>
                <a:lnTo>
                  <a:pt x="17707" y="165267"/>
                </a:lnTo>
                <a:cubicBezTo>
                  <a:pt x="17707" y="178289"/>
                  <a:pt x="28295" y="188877"/>
                  <a:pt x="41317" y="188877"/>
                </a:cubicBezTo>
                <a:lnTo>
                  <a:pt x="147560" y="188877"/>
                </a:lnTo>
                <a:cubicBezTo>
                  <a:pt x="160582" y="188877"/>
                  <a:pt x="171170" y="178289"/>
                  <a:pt x="171170" y="165267"/>
                </a:cubicBezTo>
                <a:lnTo>
                  <a:pt x="171170" y="100341"/>
                </a:lnTo>
                <a:lnTo>
                  <a:pt x="177072" y="100341"/>
                </a:lnTo>
                <a:cubicBezTo>
                  <a:pt x="181942" y="100341"/>
                  <a:pt x="186295" y="97353"/>
                  <a:pt x="188065" y="92852"/>
                </a:cubicBezTo>
                <a:cubicBezTo>
                  <a:pt x="189836" y="88352"/>
                  <a:pt x="188655" y="83187"/>
                  <a:pt x="185114" y="79904"/>
                </a:cubicBezTo>
                <a:lnTo>
                  <a:pt x="102480" y="3173"/>
                </a:lnTo>
                <a:close/>
                <a:moveTo>
                  <a:pt x="88536" y="118048"/>
                </a:moveTo>
                <a:lnTo>
                  <a:pt x="100341" y="118048"/>
                </a:lnTo>
                <a:cubicBezTo>
                  <a:pt x="110117" y="118048"/>
                  <a:pt x="118048" y="125979"/>
                  <a:pt x="118048" y="135755"/>
                </a:cubicBezTo>
                <a:lnTo>
                  <a:pt x="118048" y="171170"/>
                </a:lnTo>
                <a:lnTo>
                  <a:pt x="70829" y="171170"/>
                </a:lnTo>
                <a:lnTo>
                  <a:pt x="70829" y="135755"/>
                </a:lnTo>
                <a:cubicBezTo>
                  <a:pt x="70829" y="125979"/>
                  <a:pt x="78760" y="118048"/>
                  <a:pt x="88536" y="11804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189924" y="2153196"/>
            <a:ext cx="3107024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数百次家用充电桩安装经验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189924" y="2455399"/>
            <a:ext cx="3097580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丰富的住宅安装经验，熟悉各类房屋电气系统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94962" y="2842596"/>
            <a:ext cx="434417" cy="434417"/>
          </a:xfrm>
          <a:custGeom>
            <a:avLst/>
            <a:gdLst/>
            <a:ahLst/>
            <a:cxnLst/>
            <a:rect l="l" t="t" r="r" b="b"/>
            <a:pathLst>
              <a:path w="434417" h="434417">
                <a:moveTo>
                  <a:pt x="217208" y="0"/>
                </a:moveTo>
                <a:lnTo>
                  <a:pt x="217208" y="0"/>
                </a:lnTo>
                <a:cubicBezTo>
                  <a:pt x="337169" y="0"/>
                  <a:pt x="434417" y="97247"/>
                  <a:pt x="434417" y="217208"/>
                </a:cubicBezTo>
                <a:lnTo>
                  <a:pt x="434417" y="217208"/>
                </a:lnTo>
                <a:cubicBezTo>
                  <a:pt x="434417" y="337169"/>
                  <a:pt x="337169" y="434417"/>
                  <a:pt x="217208" y="434417"/>
                </a:cubicBezTo>
                <a:lnTo>
                  <a:pt x="217208" y="434417"/>
                </a:lnTo>
                <a:cubicBezTo>
                  <a:pt x="97247" y="434417"/>
                  <a:pt x="0" y="337169"/>
                  <a:pt x="0" y="217208"/>
                </a:cubicBezTo>
                <a:lnTo>
                  <a:pt x="0" y="217208"/>
                </a:lnTo>
                <a:cubicBezTo>
                  <a:pt x="0" y="97248"/>
                  <a:pt x="97247" y="0"/>
                  <a:pt x="217208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41342" y="2965366"/>
            <a:ext cx="141658" cy="188877"/>
          </a:xfrm>
          <a:custGeom>
            <a:avLst/>
            <a:gdLst/>
            <a:ahLst/>
            <a:cxnLst/>
            <a:rect l="l" t="t" r="r" b="b"/>
            <a:pathLst>
              <a:path w="141658" h="188877">
                <a:moveTo>
                  <a:pt x="23610" y="0"/>
                </a:moveTo>
                <a:cubicBezTo>
                  <a:pt x="10587" y="0"/>
                  <a:pt x="0" y="10587"/>
                  <a:pt x="0" y="23610"/>
                </a:cubicBezTo>
                <a:lnTo>
                  <a:pt x="0" y="165267"/>
                </a:lnTo>
                <a:cubicBezTo>
                  <a:pt x="0" y="178289"/>
                  <a:pt x="10587" y="188877"/>
                  <a:pt x="23610" y="188877"/>
                </a:cubicBezTo>
                <a:lnTo>
                  <a:pt x="118048" y="188877"/>
                </a:lnTo>
                <a:cubicBezTo>
                  <a:pt x="131070" y="188877"/>
                  <a:pt x="141658" y="178289"/>
                  <a:pt x="141658" y="165267"/>
                </a:cubicBezTo>
                <a:lnTo>
                  <a:pt x="141658" y="23610"/>
                </a:lnTo>
                <a:cubicBezTo>
                  <a:pt x="141658" y="10587"/>
                  <a:pt x="131070" y="0"/>
                  <a:pt x="118048" y="0"/>
                </a:cubicBezTo>
                <a:lnTo>
                  <a:pt x="23610" y="0"/>
                </a:lnTo>
                <a:close/>
                <a:moveTo>
                  <a:pt x="64926" y="129853"/>
                </a:moveTo>
                <a:lnTo>
                  <a:pt x="76731" y="129853"/>
                </a:lnTo>
                <a:cubicBezTo>
                  <a:pt x="83261" y="129853"/>
                  <a:pt x="88536" y="135128"/>
                  <a:pt x="88536" y="141658"/>
                </a:cubicBezTo>
                <a:lnTo>
                  <a:pt x="88536" y="171170"/>
                </a:lnTo>
                <a:lnTo>
                  <a:pt x="53122" y="171170"/>
                </a:lnTo>
                <a:lnTo>
                  <a:pt x="53122" y="141658"/>
                </a:lnTo>
                <a:cubicBezTo>
                  <a:pt x="53122" y="135128"/>
                  <a:pt x="58397" y="129853"/>
                  <a:pt x="64926" y="129853"/>
                </a:cubicBezTo>
                <a:close/>
                <a:moveTo>
                  <a:pt x="35414" y="41317"/>
                </a:moveTo>
                <a:cubicBezTo>
                  <a:pt x="35414" y="38070"/>
                  <a:pt x="38070" y="35414"/>
                  <a:pt x="41317" y="35414"/>
                </a:cubicBezTo>
                <a:lnTo>
                  <a:pt x="53122" y="35414"/>
                </a:lnTo>
                <a:cubicBezTo>
                  <a:pt x="56368" y="35414"/>
                  <a:pt x="59024" y="38070"/>
                  <a:pt x="59024" y="41317"/>
                </a:cubicBezTo>
                <a:lnTo>
                  <a:pt x="59024" y="53122"/>
                </a:lnTo>
                <a:cubicBezTo>
                  <a:pt x="59024" y="56368"/>
                  <a:pt x="56368" y="59024"/>
                  <a:pt x="53122" y="59024"/>
                </a:cubicBezTo>
                <a:lnTo>
                  <a:pt x="41317" y="59024"/>
                </a:lnTo>
                <a:cubicBezTo>
                  <a:pt x="38070" y="59024"/>
                  <a:pt x="35414" y="56368"/>
                  <a:pt x="35414" y="53122"/>
                </a:cubicBezTo>
                <a:lnTo>
                  <a:pt x="35414" y="41317"/>
                </a:lnTo>
                <a:close/>
                <a:moveTo>
                  <a:pt x="88536" y="35414"/>
                </a:moveTo>
                <a:lnTo>
                  <a:pt x="100341" y="35414"/>
                </a:lnTo>
                <a:cubicBezTo>
                  <a:pt x="103587" y="35414"/>
                  <a:pt x="106243" y="38070"/>
                  <a:pt x="106243" y="41317"/>
                </a:cubicBezTo>
                <a:lnTo>
                  <a:pt x="106243" y="53122"/>
                </a:lnTo>
                <a:cubicBezTo>
                  <a:pt x="106243" y="56368"/>
                  <a:pt x="103587" y="59024"/>
                  <a:pt x="100341" y="59024"/>
                </a:cubicBezTo>
                <a:lnTo>
                  <a:pt x="88536" y="59024"/>
                </a:lnTo>
                <a:cubicBezTo>
                  <a:pt x="85290" y="59024"/>
                  <a:pt x="82634" y="56368"/>
                  <a:pt x="82634" y="53122"/>
                </a:cubicBezTo>
                <a:lnTo>
                  <a:pt x="82634" y="41317"/>
                </a:lnTo>
                <a:cubicBezTo>
                  <a:pt x="82634" y="38070"/>
                  <a:pt x="85290" y="35414"/>
                  <a:pt x="88536" y="35414"/>
                </a:cubicBezTo>
                <a:close/>
                <a:moveTo>
                  <a:pt x="35414" y="88536"/>
                </a:moveTo>
                <a:cubicBezTo>
                  <a:pt x="35414" y="85290"/>
                  <a:pt x="38070" y="82634"/>
                  <a:pt x="41317" y="82634"/>
                </a:cubicBezTo>
                <a:lnTo>
                  <a:pt x="53122" y="82634"/>
                </a:lnTo>
                <a:cubicBezTo>
                  <a:pt x="56368" y="82634"/>
                  <a:pt x="59024" y="85290"/>
                  <a:pt x="59024" y="88536"/>
                </a:cubicBezTo>
                <a:lnTo>
                  <a:pt x="59024" y="100341"/>
                </a:lnTo>
                <a:cubicBezTo>
                  <a:pt x="59024" y="103587"/>
                  <a:pt x="56368" y="106243"/>
                  <a:pt x="53122" y="106243"/>
                </a:cubicBezTo>
                <a:lnTo>
                  <a:pt x="41317" y="106243"/>
                </a:lnTo>
                <a:cubicBezTo>
                  <a:pt x="38070" y="106243"/>
                  <a:pt x="35414" y="103587"/>
                  <a:pt x="35414" y="100341"/>
                </a:cubicBezTo>
                <a:lnTo>
                  <a:pt x="35414" y="88536"/>
                </a:lnTo>
                <a:close/>
                <a:moveTo>
                  <a:pt x="88536" y="82634"/>
                </a:moveTo>
                <a:lnTo>
                  <a:pt x="100341" y="82634"/>
                </a:lnTo>
                <a:cubicBezTo>
                  <a:pt x="103587" y="82634"/>
                  <a:pt x="106243" y="85290"/>
                  <a:pt x="106243" y="88536"/>
                </a:cubicBezTo>
                <a:lnTo>
                  <a:pt x="106243" y="100341"/>
                </a:lnTo>
                <a:cubicBezTo>
                  <a:pt x="106243" y="103587"/>
                  <a:pt x="103587" y="106243"/>
                  <a:pt x="100341" y="106243"/>
                </a:cubicBezTo>
                <a:lnTo>
                  <a:pt x="88536" y="106243"/>
                </a:lnTo>
                <a:cubicBezTo>
                  <a:pt x="85290" y="106243"/>
                  <a:pt x="82634" y="103587"/>
                  <a:pt x="82634" y="100341"/>
                </a:cubicBezTo>
                <a:lnTo>
                  <a:pt x="82634" y="88536"/>
                </a:lnTo>
                <a:cubicBezTo>
                  <a:pt x="82634" y="85290"/>
                  <a:pt x="85290" y="82634"/>
                  <a:pt x="88536" y="82634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89924" y="2833153"/>
            <a:ext cx="2502618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多个商用充电站项目交付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189924" y="3135356"/>
            <a:ext cx="2493174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从规划到运营的完整商用站建设经验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585518" y="3513109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226652" y="0"/>
                </a:moveTo>
                <a:lnTo>
                  <a:pt x="226652" y="0"/>
                </a:lnTo>
                <a:cubicBezTo>
                  <a:pt x="351829" y="0"/>
                  <a:pt x="453304" y="101476"/>
                  <a:pt x="453304" y="226652"/>
                </a:cubicBezTo>
                <a:lnTo>
                  <a:pt x="453304" y="226652"/>
                </a:lnTo>
                <a:cubicBezTo>
                  <a:pt x="453304" y="351829"/>
                  <a:pt x="351829" y="453304"/>
                  <a:pt x="226652" y="453304"/>
                </a:cubicBezTo>
                <a:lnTo>
                  <a:pt x="226652" y="453304"/>
                </a:lnTo>
                <a:cubicBezTo>
                  <a:pt x="101476" y="453304"/>
                  <a:pt x="0" y="351829"/>
                  <a:pt x="0" y="226652"/>
                </a:cubicBezTo>
                <a:lnTo>
                  <a:pt x="0" y="226652"/>
                </a:lnTo>
                <a:cubicBezTo>
                  <a:pt x="0" y="101476"/>
                  <a:pt x="101476" y="0"/>
                  <a:pt x="226652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17732" y="3645323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106317" y="0"/>
                </a:moveTo>
                <a:cubicBezTo>
                  <a:pt x="106317" y="-6530"/>
                  <a:pt x="101042" y="-11805"/>
                  <a:pt x="94512" y="-11805"/>
                </a:cubicBezTo>
                <a:cubicBezTo>
                  <a:pt x="87983" y="-11805"/>
                  <a:pt x="82707" y="-6530"/>
                  <a:pt x="82707" y="0"/>
                </a:cubicBezTo>
                <a:lnTo>
                  <a:pt x="82707" y="22909"/>
                </a:lnTo>
                <a:lnTo>
                  <a:pt x="77174" y="17375"/>
                </a:lnTo>
                <a:cubicBezTo>
                  <a:pt x="73706" y="13908"/>
                  <a:pt x="68099" y="13908"/>
                  <a:pt x="64668" y="17375"/>
                </a:cubicBezTo>
                <a:cubicBezTo>
                  <a:pt x="61237" y="20843"/>
                  <a:pt x="61201" y="26450"/>
                  <a:pt x="64668" y="29881"/>
                </a:cubicBezTo>
                <a:lnTo>
                  <a:pt x="82744" y="47957"/>
                </a:lnTo>
                <a:lnTo>
                  <a:pt x="82744" y="74001"/>
                </a:lnTo>
                <a:lnTo>
                  <a:pt x="60168" y="60979"/>
                </a:lnTo>
                <a:lnTo>
                  <a:pt x="53564" y="36300"/>
                </a:lnTo>
                <a:cubicBezTo>
                  <a:pt x="52310" y="31578"/>
                  <a:pt x="47441" y="28774"/>
                  <a:pt x="42719" y="30028"/>
                </a:cubicBezTo>
                <a:cubicBezTo>
                  <a:pt x="37997" y="31283"/>
                  <a:pt x="35156" y="36152"/>
                  <a:pt x="36410" y="40874"/>
                </a:cubicBezTo>
                <a:lnTo>
                  <a:pt x="38439" y="48437"/>
                </a:lnTo>
                <a:lnTo>
                  <a:pt x="18629" y="37001"/>
                </a:lnTo>
                <a:cubicBezTo>
                  <a:pt x="12985" y="33754"/>
                  <a:pt x="5755" y="35673"/>
                  <a:pt x="2509" y="41317"/>
                </a:cubicBezTo>
                <a:cubicBezTo>
                  <a:pt x="-738" y="46961"/>
                  <a:pt x="1180" y="54191"/>
                  <a:pt x="6825" y="57438"/>
                </a:cubicBezTo>
                <a:lnTo>
                  <a:pt x="26635" y="68874"/>
                </a:lnTo>
                <a:lnTo>
                  <a:pt x="19072" y="70903"/>
                </a:lnTo>
                <a:cubicBezTo>
                  <a:pt x="14350" y="72157"/>
                  <a:pt x="11547" y="77026"/>
                  <a:pt x="12801" y="81748"/>
                </a:cubicBezTo>
                <a:cubicBezTo>
                  <a:pt x="14055" y="86470"/>
                  <a:pt x="18925" y="89274"/>
                  <a:pt x="23646" y="88020"/>
                </a:cubicBezTo>
                <a:lnTo>
                  <a:pt x="48326" y="81416"/>
                </a:lnTo>
                <a:lnTo>
                  <a:pt x="70903" y="94438"/>
                </a:lnTo>
                <a:lnTo>
                  <a:pt x="48326" y="107461"/>
                </a:lnTo>
                <a:lnTo>
                  <a:pt x="23646" y="100857"/>
                </a:lnTo>
                <a:cubicBezTo>
                  <a:pt x="18925" y="99603"/>
                  <a:pt x="14055" y="102407"/>
                  <a:pt x="12801" y="107129"/>
                </a:cubicBezTo>
                <a:cubicBezTo>
                  <a:pt x="11547" y="111851"/>
                  <a:pt x="14350" y="116720"/>
                  <a:pt x="19072" y="117974"/>
                </a:cubicBezTo>
                <a:lnTo>
                  <a:pt x="26635" y="120003"/>
                </a:lnTo>
                <a:lnTo>
                  <a:pt x="6825" y="131439"/>
                </a:lnTo>
                <a:cubicBezTo>
                  <a:pt x="1180" y="134685"/>
                  <a:pt x="-738" y="141916"/>
                  <a:pt x="2509" y="147560"/>
                </a:cubicBezTo>
                <a:cubicBezTo>
                  <a:pt x="5755" y="153204"/>
                  <a:pt x="12985" y="155159"/>
                  <a:pt x="18629" y="151876"/>
                </a:cubicBezTo>
                <a:lnTo>
                  <a:pt x="38439" y="140440"/>
                </a:lnTo>
                <a:lnTo>
                  <a:pt x="36410" y="148003"/>
                </a:lnTo>
                <a:cubicBezTo>
                  <a:pt x="35156" y="152725"/>
                  <a:pt x="37960" y="157594"/>
                  <a:pt x="42682" y="158848"/>
                </a:cubicBezTo>
                <a:cubicBezTo>
                  <a:pt x="47404" y="160103"/>
                  <a:pt x="52273" y="157299"/>
                  <a:pt x="53527" y="152577"/>
                </a:cubicBezTo>
                <a:lnTo>
                  <a:pt x="60131" y="127898"/>
                </a:lnTo>
                <a:lnTo>
                  <a:pt x="82707" y="114875"/>
                </a:lnTo>
                <a:lnTo>
                  <a:pt x="82707" y="140920"/>
                </a:lnTo>
                <a:lnTo>
                  <a:pt x="64631" y="158996"/>
                </a:lnTo>
                <a:cubicBezTo>
                  <a:pt x="61164" y="162464"/>
                  <a:pt x="61164" y="168071"/>
                  <a:pt x="64631" y="171502"/>
                </a:cubicBezTo>
                <a:cubicBezTo>
                  <a:pt x="68099" y="174932"/>
                  <a:pt x="73706" y="174969"/>
                  <a:pt x="77137" y="171502"/>
                </a:cubicBezTo>
                <a:lnTo>
                  <a:pt x="82671" y="165968"/>
                </a:lnTo>
                <a:lnTo>
                  <a:pt x="82671" y="188877"/>
                </a:lnTo>
                <a:cubicBezTo>
                  <a:pt x="82671" y="195406"/>
                  <a:pt x="87946" y="200682"/>
                  <a:pt x="94475" y="200682"/>
                </a:cubicBezTo>
                <a:cubicBezTo>
                  <a:pt x="101005" y="200682"/>
                  <a:pt x="106280" y="195406"/>
                  <a:pt x="106280" y="188877"/>
                </a:cubicBezTo>
                <a:lnTo>
                  <a:pt x="106280" y="165968"/>
                </a:lnTo>
                <a:lnTo>
                  <a:pt x="111814" y="171502"/>
                </a:lnTo>
                <a:cubicBezTo>
                  <a:pt x="115281" y="174969"/>
                  <a:pt x="120889" y="174969"/>
                  <a:pt x="124319" y="171502"/>
                </a:cubicBezTo>
                <a:cubicBezTo>
                  <a:pt x="127750" y="168034"/>
                  <a:pt x="127787" y="162427"/>
                  <a:pt x="124319" y="158996"/>
                </a:cubicBezTo>
                <a:lnTo>
                  <a:pt x="106243" y="140920"/>
                </a:lnTo>
                <a:lnTo>
                  <a:pt x="106243" y="114875"/>
                </a:lnTo>
                <a:lnTo>
                  <a:pt x="128820" y="127898"/>
                </a:lnTo>
                <a:lnTo>
                  <a:pt x="135423" y="152577"/>
                </a:lnTo>
                <a:cubicBezTo>
                  <a:pt x="136677" y="157299"/>
                  <a:pt x="141547" y="160103"/>
                  <a:pt x="146269" y="158848"/>
                </a:cubicBezTo>
                <a:cubicBezTo>
                  <a:pt x="150991" y="157594"/>
                  <a:pt x="153794" y="152725"/>
                  <a:pt x="152540" y="148003"/>
                </a:cubicBezTo>
                <a:lnTo>
                  <a:pt x="150511" y="140440"/>
                </a:lnTo>
                <a:lnTo>
                  <a:pt x="170321" y="151876"/>
                </a:lnTo>
                <a:cubicBezTo>
                  <a:pt x="175965" y="155122"/>
                  <a:pt x="183196" y="153204"/>
                  <a:pt x="186442" y="147560"/>
                </a:cubicBezTo>
                <a:cubicBezTo>
                  <a:pt x="189688" y="141916"/>
                  <a:pt x="187770" y="134685"/>
                  <a:pt x="182126" y="131439"/>
                </a:cubicBezTo>
                <a:lnTo>
                  <a:pt x="162316" y="120003"/>
                </a:lnTo>
                <a:lnTo>
                  <a:pt x="169878" y="117974"/>
                </a:lnTo>
                <a:cubicBezTo>
                  <a:pt x="174600" y="116720"/>
                  <a:pt x="177404" y="111851"/>
                  <a:pt x="176150" y="107129"/>
                </a:cubicBezTo>
                <a:cubicBezTo>
                  <a:pt x="174896" y="102407"/>
                  <a:pt x="170026" y="99603"/>
                  <a:pt x="165304" y="100857"/>
                </a:cubicBezTo>
                <a:lnTo>
                  <a:pt x="140625" y="107461"/>
                </a:lnTo>
                <a:lnTo>
                  <a:pt x="118048" y="94438"/>
                </a:lnTo>
                <a:lnTo>
                  <a:pt x="140625" y="81416"/>
                </a:lnTo>
                <a:lnTo>
                  <a:pt x="165304" y="88020"/>
                </a:lnTo>
                <a:cubicBezTo>
                  <a:pt x="170026" y="89274"/>
                  <a:pt x="174896" y="86470"/>
                  <a:pt x="176150" y="81748"/>
                </a:cubicBezTo>
                <a:cubicBezTo>
                  <a:pt x="177404" y="77026"/>
                  <a:pt x="174600" y="72157"/>
                  <a:pt x="169878" y="70903"/>
                </a:cubicBezTo>
                <a:lnTo>
                  <a:pt x="162316" y="68874"/>
                </a:lnTo>
                <a:lnTo>
                  <a:pt x="182126" y="57438"/>
                </a:lnTo>
                <a:cubicBezTo>
                  <a:pt x="187770" y="54191"/>
                  <a:pt x="189725" y="46961"/>
                  <a:pt x="186442" y="41317"/>
                </a:cubicBezTo>
                <a:cubicBezTo>
                  <a:pt x="183159" y="35673"/>
                  <a:pt x="175965" y="33754"/>
                  <a:pt x="170321" y="37001"/>
                </a:cubicBezTo>
                <a:lnTo>
                  <a:pt x="150511" y="48437"/>
                </a:lnTo>
                <a:lnTo>
                  <a:pt x="152540" y="40874"/>
                </a:lnTo>
                <a:cubicBezTo>
                  <a:pt x="153794" y="36152"/>
                  <a:pt x="150991" y="31283"/>
                  <a:pt x="146269" y="30028"/>
                </a:cubicBezTo>
                <a:cubicBezTo>
                  <a:pt x="141547" y="28774"/>
                  <a:pt x="136677" y="31578"/>
                  <a:pt x="135423" y="36300"/>
                </a:cubicBezTo>
                <a:lnTo>
                  <a:pt x="128820" y="60979"/>
                </a:lnTo>
                <a:lnTo>
                  <a:pt x="106243" y="74001"/>
                </a:lnTo>
                <a:lnTo>
                  <a:pt x="106243" y="47957"/>
                </a:lnTo>
                <a:lnTo>
                  <a:pt x="124319" y="29881"/>
                </a:lnTo>
                <a:cubicBezTo>
                  <a:pt x="127787" y="26413"/>
                  <a:pt x="127787" y="20806"/>
                  <a:pt x="124319" y="17375"/>
                </a:cubicBezTo>
                <a:cubicBezTo>
                  <a:pt x="120852" y="13944"/>
                  <a:pt x="115244" y="13908"/>
                  <a:pt x="111814" y="17375"/>
                </a:cubicBezTo>
                <a:lnTo>
                  <a:pt x="106280" y="22909"/>
                </a:lnTo>
                <a:lnTo>
                  <a:pt x="10628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189924" y="3513109"/>
            <a:ext cx="2606500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极端天气条件下的稳定运行记录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1189924" y="3815312"/>
            <a:ext cx="2597057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设备在-40°C极寒环境下依然稳定运行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85518" y="4193066"/>
            <a:ext cx="453304" cy="453304"/>
          </a:xfrm>
          <a:custGeom>
            <a:avLst/>
            <a:gdLst/>
            <a:ahLst/>
            <a:cxnLst/>
            <a:rect l="l" t="t" r="r" b="b"/>
            <a:pathLst>
              <a:path w="453304" h="453304">
                <a:moveTo>
                  <a:pt x="226652" y="0"/>
                </a:moveTo>
                <a:lnTo>
                  <a:pt x="226652" y="0"/>
                </a:lnTo>
                <a:cubicBezTo>
                  <a:pt x="351829" y="0"/>
                  <a:pt x="453304" y="101476"/>
                  <a:pt x="453304" y="226652"/>
                </a:cubicBezTo>
                <a:lnTo>
                  <a:pt x="453304" y="226652"/>
                </a:lnTo>
                <a:cubicBezTo>
                  <a:pt x="453304" y="351829"/>
                  <a:pt x="351829" y="453304"/>
                  <a:pt x="226652" y="453304"/>
                </a:cubicBezTo>
                <a:lnTo>
                  <a:pt x="226652" y="453304"/>
                </a:lnTo>
                <a:cubicBezTo>
                  <a:pt x="101476" y="453304"/>
                  <a:pt x="0" y="351829"/>
                  <a:pt x="0" y="226652"/>
                </a:cubicBezTo>
                <a:lnTo>
                  <a:pt x="0" y="226652"/>
                </a:lnTo>
                <a:cubicBezTo>
                  <a:pt x="0" y="101476"/>
                  <a:pt x="101476" y="0"/>
                  <a:pt x="226652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17732" y="4325280"/>
            <a:ext cx="188877" cy="188877"/>
          </a:xfrm>
          <a:custGeom>
            <a:avLst/>
            <a:gdLst/>
            <a:ahLst/>
            <a:cxnLst/>
            <a:rect l="l" t="t" r="r" b="b"/>
            <a:pathLst>
              <a:path w="188877" h="188877">
                <a:moveTo>
                  <a:pt x="88905" y="32131"/>
                </a:moveTo>
                <a:lnTo>
                  <a:pt x="94438" y="39767"/>
                </a:lnTo>
                <a:lnTo>
                  <a:pt x="99972" y="32131"/>
                </a:lnTo>
                <a:cubicBezTo>
                  <a:pt x="109194" y="19367"/>
                  <a:pt x="124024" y="11805"/>
                  <a:pt x="139776" y="11805"/>
                </a:cubicBezTo>
                <a:cubicBezTo>
                  <a:pt x="166890" y="11805"/>
                  <a:pt x="188877" y="33791"/>
                  <a:pt x="188877" y="60905"/>
                </a:cubicBezTo>
                <a:lnTo>
                  <a:pt x="188877" y="61865"/>
                </a:lnTo>
                <a:cubicBezTo>
                  <a:pt x="188877" y="103255"/>
                  <a:pt x="137268" y="151323"/>
                  <a:pt x="110338" y="171871"/>
                </a:cubicBezTo>
                <a:cubicBezTo>
                  <a:pt x="105764" y="175338"/>
                  <a:pt x="100156" y="177072"/>
                  <a:pt x="94438" y="177072"/>
                </a:cubicBezTo>
                <a:cubicBezTo>
                  <a:pt x="88720" y="177072"/>
                  <a:pt x="83076" y="175375"/>
                  <a:pt x="78539" y="171871"/>
                </a:cubicBezTo>
                <a:cubicBezTo>
                  <a:pt x="51609" y="151323"/>
                  <a:pt x="0" y="103255"/>
                  <a:pt x="0" y="61865"/>
                </a:cubicBezTo>
                <a:lnTo>
                  <a:pt x="0" y="60905"/>
                </a:lnTo>
                <a:cubicBezTo>
                  <a:pt x="0" y="33791"/>
                  <a:pt x="21986" y="11805"/>
                  <a:pt x="49101" y="11805"/>
                </a:cubicBezTo>
                <a:cubicBezTo>
                  <a:pt x="64853" y="11805"/>
                  <a:pt x="79682" y="19367"/>
                  <a:pt x="88905" y="32131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189924" y="4193066"/>
            <a:ext cx="2360960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高客户满意度与口碑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189924" y="4495269"/>
            <a:ext cx="2351517" cy="226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99%客户满意度，良好的口碑传播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387198" y="5959064"/>
            <a:ext cx="1218256" cy="887721"/>
          </a:xfrm>
          <a:custGeom>
            <a:avLst/>
            <a:gdLst/>
            <a:ahLst/>
            <a:cxnLst/>
            <a:rect l="l" t="t" r="r" b="b"/>
            <a:pathLst>
              <a:path w="1218256" h="887721">
                <a:moveTo>
                  <a:pt x="113326" y="0"/>
                </a:moveTo>
                <a:lnTo>
                  <a:pt x="1104929" y="0"/>
                </a:lnTo>
                <a:cubicBezTo>
                  <a:pt x="1167518" y="0"/>
                  <a:pt x="1218256" y="50738"/>
                  <a:pt x="1218256" y="113326"/>
                </a:cubicBezTo>
                <a:lnTo>
                  <a:pt x="1218256" y="774395"/>
                </a:lnTo>
                <a:cubicBezTo>
                  <a:pt x="1218256" y="836983"/>
                  <a:pt x="1167518" y="887721"/>
                  <a:pt x="1104929" y="887721"/>
                </a:cubicBezTo>
                <a:lnTo>
                  <a:pt x="113326" y="887721"/>
                </a:lnTo>
                <a:cubicBezTo>
                  <a:pt x="50738" y="887721"/>
                  <a:pt x="0" y="836983"/>
                  <a:pt x="0" y="774395"/>
                </a:cubicBezTo>
                <a:lnTo>
                  <a:pt x="0" y="113326"/>
                </a:lnTo>
                <a:cubicBezTo>
                  <a:pt x="0" y="50738"/>
                  <a:pt x="50738" y="0"/>
                  <a:pt x="113326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476914" y="6119610"/>
            <a:ext cx="1038823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500+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514689" y="6497363"/>
            <a:ext cx="963272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家用安装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1773819" y="5959064"/>
            <a:ext cx="1218256" cy="887721"/>
          </a:xfrm>
          <a:custGeom>
            <a:avLst/>
            <a:gdLst/>
            <a:ahLst/>
            <a:cxnLst/>
            <a:rect l="l" t="t" r="r" b="b"/>
            <a:pathLst>
              <a:path w="1218256" h="887721">
                <a:moveTo>
                  <a:pt x="113326" y="0"/>
                </a:moveTo>
                <a:lnTo>
                  <a:pt x="1104929" y="0"/>
                </a:lnTo>
                <a:cubicBezTo>
                  <a:pt x="1167518" y="0"/>
                  <a:pt x="1218256" y="50738"/>
                  <a:pt x="1218256" y="113326"/>
                </a:cubicBezTo>
                <a:lnTo>
                  <a:pt x="1218256" y="774395"/>
                </a:lnTo>
                <a:cubicBezTo>
                  <a:pt x="1218256" y="836983"/>
                  <a:pt x="1167518" y="887721"/>
                  <a:pt x="1104929" y="887721"/>
                </a:cubicBezTo>
                <a:lnTo>
                  <a:pt x="113326" y="887721"/>
                </a:lnTo>
                <a:cubicBezTo>
                  <a:pt x="50738" y="887721"/>
                  <a:pt x="0" y="836983"/>
                  <a:pt x="0" y="774395"/>
                </a:cubicBezTo>
                <a:lnTo>
                  <a:pt x="0" y="113326"/>
                </a:lnTo>
                <a:cubicBezTo>
                  <a:pt x="0" y="50738"/>
                  <a:pt x="50738" y="0"/>
                  <a:pt x="113326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1863536" y="6119610"/>
            <a:ext cx="1038823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20+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1901311" y="6497363"/>
            <a:ext cx="963272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商用站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3160441" y="5959064"/>
            <a:ext cx="1218256" cy="887721"/>
          </a:xfrm>
          <a:custGeom>
            <a:avLst/>
            <a:gdLst/>
            <a:ahLst/>
            <a:cxnLst/>
            <a:rect l="l" t="t" r="r" b="b"/>
            <a:pathLst>
              <a:path w="1218256" h="887721">
                <a:moveTo>
                  <a:pt x="113326" y="0"/>
                </a:moveTo>
                <a:lnTo>
                  <a:pt x="1104929" y="0"/>
                </a:lnTo>
                <a:cubicBezTo>
                  <a:pt x="1167518" y="0"/>
                  <a:pt x="1218256" y="50738"/>
                  <a:pt x="1218256" y="113326"/>
                </a:cubicBezTo>
                <a:lnTo>
                  <a:pt x="1218256" y="774395"/>
                </a:lnTo>
                <a:cubicBezTo>
                  <a:pt x="1218256" y="836983"/>
                  <a:pt x="1167518" y="887721"/>
                  <a:pt x="1104929" y="887721"/>
                </a:cubicBezTo>
                <a:lnTo>
                  <a:pt x="113326" y="887721"/>
                </a:lnTo>
                <a:cubicBezTo>
                  <a:pt x="50738" y="887721"/>
                  <a:pt x="0" y="836983"/>
                  <a:pt x="0" y="774395"/>
                </a:cubicBezTo>
                <a:lnTo>
                  <a:pt x="0" y="113326"/>
                </a:lnTo>
                <a:cubicBezTo>
                  <a:pt x="0" y="50738"/>
                  <a:pt x="50738" y="0"/>
                  <a:pt x="113326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3250157" y="6119610"/>
            <a:ext cx="1038823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98%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3287933" y="6497363"/>
            <a:ext cx="963272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满意度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4547062" y="5959064"/>
            <a:ext cx="1218256" cy="887721"/>
          </a:xfrm>
          <a:custGeom>
            <a:avLst/>
            <a:gdLst/>
            <a:ahLst/>
            <a:cxnLst/>
            <a:rect l="l" t="t" r="r" b="b"/>
            <a:pathLst>
              <a:path w="1218256" h="887721">
                <a:moveTo>
                  <a:pt x="113326" y="0"/>
                </a:moveTo>
                <a:lnTo>
                  <a:pt x="1104929" y="0"/>
                </a:lnTo>
                <a:cubicBezTo>
                  <a:pt x="1167518" y="0"/>
                  <a:pt x="1218256" y="50738"/>
                  <a:pt x="1218256" y="113326"/>
                </a:cubicBezTo>
                <a:lnTo>
                  <a:pt x="1218256" y="774395"/>
                </a:lnTo>
                <a:cubicBezTo>
                  <a:pt x="1218256" y="836983"/>
                  <a:pt x="1167518" y="887721"/>
                  <a:pt x="1104929" y="887721"/>
                </a:cubicBezTo>
                <a:lnTo>
                  <a:pt x="113326" y="887721"/>
                </a:lnTo>
                <a:cubicBezTo>
                  <a:pt x="50738" y="887721"/>
                  <a:pt x="0" y="836983"/>
                  <a:pt x="0" y="774395"/>
                </a:cubicBezTo>
                <a:lnTo>
                  <a:pt x="0" y="113326"/>
                </a:lnTo>
                <a:cubicBezTo>
                  <a:pt x="0" y="50738"/>
                  <a:pt x="50738" y="0"/>
                  <a:pt x="113326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4636779" y="6119610"/>
            <a:ext cx="1038823" cy="3399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31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4674554" y="6497363"/>
            <a:ext cx="963272" cy="1888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41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ESA通过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6009382" y="1501571"/>
            <a:ext cx="5789075" cy="5345215"/>
          </a:xfrm>
          <a:custGeom>
            <a:avLst/>
            <a:gdLst/>
            <a:ahLst/>
            <a:cxnLst/>
            <a:rect l="l" t="t" r="r" b="b"/>
            <a:pathLst>
              <a:path w="5789075" h="5345215">
                <a:moveTo>
                  <a:pt x="113319" y="0"/>
                </a:moveTo>
                <a:lnTo>
                  <a:pt x="5675757" y="0"/>
                </a:lnTo>
                <a:cubicBezTo>
                  <a:pt x="5738341" y="0"/>
                  <a:pt x="5789075" y="50734"/>
                  <a:pt x="5789075" y="113319"/>
                </a:cubicBezTo>
                <a:lnTo>
                  <a:pt x="5789075" y="5231896"/>
                </a:lnTo>
                <a:cubicBezTo>
                  <a:pt x="5789075" y="5294480"/>
                  <a:pt x="5738341" y="5345215"/>
                  <a:pt x="5675757" y="5345215"/>
                </a:cubicBezTo>
                <a:lnTo>
                  <a:pt x="113319" y="5345215"/>
                </a:lnTo>
                <a:cubicBezTo>
                  <a:pt x="50734" y="5345215"/>
                  <a:pt x="0" y="5294480"/>
                  <a:pt x="0" y="5231896"/>
                </a:cubicBezTo>
                <a:lnTo>
                  <a:pt x="0" y="113319"/>
                </a:lnTo>
                <a:cubicBezTo>
                  <a:pt x="0" y="50734"/>
                  <a:pt x="50734" y="0"/>
                  <a:pt x="113319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6264366" y="1737667"/>
            <a:ext cx="169989" cy="226652"/>
          </a:xfrm>
          <a:custGeom>
            <a:avLst/>
            <a:gdLst/>
            <a:ahLst/>
            <a:cxnLst/>
            <a:rect l="l" t="t" r="r" b="b"/>
            <a:pathLst>
              <a:path w="169989" h="226652">
                <a:moveTo>
                  <a:pt x="129661" y="169989"/>
                </a:moveTo>
                <a:cubicBezTo>
                  <a:pt x="132893" y="160117"/>
                  <a:pt x="139356" y="151175"/>
                  <a:pt x="146660" y="143473"/>
                </a:cubicBezTo>
                <a:cubicBezTo>
                  <a:pt x="161136" y="128244"/>
                  <a:pt x="169989" y="107660"/>
                  <a:pt x="169989" y="84995"/>
                </a:cubicBezTo>
                <a:cubicBezTo>
                  <a:pt x="169989" y="38070"/>
                  <a:pt x="131919" y="0"/>
                  <a:pt x="84995" y="0"/>
                </a:cubicBezTo>
                <a:cubicBezTo>
                  <a:pt x="38070" y="0"/>
                  <a:pt x="0" y="38070"/>
                  <a:pt x="0" y="84995"/>
                </a:cubicBezTo>
                <a:cubicBezTo>
                  <a:pt x="0" y="107660"/>
                  <a:pt x="8854" y="128244"/>
                  <a:pt x="23329" y="143473"/>
                </a:cubicBezTo>
                <a:cubicBezTo>
                  <a:pt x="30633" y="151175"/>
                  <a:pt x="37141" y="160117"/>
                  <a:pt x="40328" y="169989"/>
                </a:cubicBezTo>
                <a:lnTo>
                  <a:pt x="129617" y="169989"/>
                </a:lnTo>
                <a:close/>
                <a:moveTo>
                  <a:pt x="127492" y="191238"/>
                </a:moveTo>
                <a:lnTo>
                  <a:pt x="42497" y="191238"/>
                </a:lnTo>
                <a:lnTo>
                  <a:pt x="42497" y="198321"/>
                </a:lnTo>
                <a:cubicBezTo>
                  <a:pt x="42497" y="217887"/>
                  <a:pt x="58345" y="233735"/>
                  <a:pt x="77912" y="233735"/>
                </a:cubicBezTo>
                <a:lnTo>
                  <a:pt x="92077" y="233735"/>
                </a:lnTo>
                <a:cubicBezTo>
                  <a:pt x="111644" y="233735"/>
                  <a:pt x="127492" y="217887"/>
                  <a:pt x="127492" y="198321"/>
                </a:cubicBezTo>
                <a:lnTo>
                  <a:pt x="127492" y="191238"/>
                </a:lnTo>
                <a:close/>
                <a:moveTo>
                  <a:pt x="81453" y="49580"/>
                </a:moveTo>
                <a:cubicBezTo>
                  <a:pt x="63834" y="49580"/>
                  <a:pt x="49580" y="63834"/>
                  <a:pt x="49580" y="81453"/>
                </a:cubicBezTo>
                <a:cubicBezTo>
                  <a:pt x="49580" y="87341"/>
                  <a:pt x="44843" y="92077"/>
                  <a:pt x="38956" y="92077"/>
                </a:cubicBezTo>
                <a:cubicBezTo>
                  <a:pt x="33068" y="92077"/>
                  <a:pt x="28332" y="87341"/>
                  <a:pt x="28332" y="81453"/>
                </a:cubicBezTo>
                <a:cubicBezTo>
                  <a:pt x="28332" y="52103"/>
                  <a:pt x="52103" y="28332"/>
                  <a:pt x="81453" y="28332"/>
                </a:cubicBezTo>
                <a:cubicBezTo>
                  <a:pt x="87341" y="28332"/>
                  <a:pt x="92077" y="33068"/>
                  <a:pt x="92077" y="38956"/>
                </a:cubicBezTo>
                <a:cubicBezTo>
                  <a:pt x="92077" y="44843"/>
                  <a:pt x="87341" y="49580"/>
                  <a:pt x="81453" y="4958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Text 36"/>
          <p:cNvSpPr/>
          <p:nvPr/>
        </p:nvSpPr>
        <p:spPr>
          <a:xfrm>
            <a:off x="6491018" y="1699892"/>
            <a:ext cx="5222445" cy="3022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85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我们理解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6217147" y="2162640"/>
            <a:ext cx="5373546" cy="1019935"/>
          </a:xfrm>
          <a:custGeom>
            <a:avLst/>
            <a:gdLst/>
            <a:ahLst/>
            <a:cxnLst/>
            <a:rect l="l" t="t" r="r" b="b"/>
            <a:pathLst>
              <a:path w="5373546" h="1019935">
                <a:moveTo>
                  <a:pt x="75547" y="0"/>
                </a:moveTo>
                <a:lnTo>
                  <a:pt x="5298000" y="0"/>
                </a:lnTo>
                <a:cubicBezTo>
                  <a:pt x="5339723" y="0"/>
                  <a:pt x="5373546" y="33823"/>
                  <a:pt x="5373546" y="75547"/>
                </a:cubicBezTo>
                <a:lnTo>
                  <a:pt x="5373546" y="944388"/>
                </a:lnTo>
                <a:cubicBezTo>
                  <a:pt x="5373546" y="986112"/>
                  <a:pt x="5339723" y="1019935"/>
                  <a:pt x="5298000" y="1019935"/>
                </a:cubicBezTo>
                <a:lnTo>
                  <a:pt x="75547" y="1019935"/>
                </a:lnTo>
                <a:cubicBezTo>
                  <a:pt x="33851" y="1019935"/>
                  <a:pt x="0" y="986084"/>
                  <a:pt x="0" y="944388"/>
                </a:cubicBezTo>
                <a:lnTo>
                  <a:pt x="0" y="75547"/>
                </a:lnTo>
                <a:cubicBezTo>
                  <a:pt x="0" y="33851"/>
                  <a:pt x="33851" y="0"/>
                  <a:pt x="7554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6377692" y="2323185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75551" y="0"/>
                </a:moveTo>
                <a:lnTo>
                  <a:pt x="302203" y="0"/>
                </a:lnTo>
                <a:cubicBezTo>
                  <a:pt x="343901" y="0"/>
                  <a:pt x="377754" y="33853"/>
                  <a:pt x="377754" y="75551"/>
                </a:cubicBezTo>
                <a:lnTo>
                  <a:pt x="377754" y="302203"/>
                </a:lnTo>
                <a:cubicBezTo>
                  <a:pt x="377754" y="343901"/>
                  <a:pt x="343901" y="377754"/>
                  <a:pt x="302203" y="377754"/>
                </a:cubicBezTo>
                <a:lnTo>
                  <a:pt x="75551" y="377754"/>
                </a:lnTo>
                <a:cubicBezTo>
                  <a:pt x="33853" y="377754"/>
                  <a:pt x="0" y="343901"/>
                  <a:pt x="0" y="30220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6491018" y="2436511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9448" y="67435"/>
                </a:moveTo>
                <a:cubicBezTo>
                  <a:pt x="23374" y="39989"/>
                  <a:pt x="47013" y="18888"/>
                  <a:pt x="75551" y="18888"/>
                </a:cubicBezTo>
                <a:cubicBezTo>
                  <a:pt x="91192" y="18888"/>
                  <a:pt x="105358" y="25233"/>
                  <a:pt x="115628" y="35473"/>
                </a:cubicBezTo>
                <a:cubicBezTo>
                  <a:pt x="115687" y="35532"/>
                  <a:pt x="115746" y="35591"/>
                  <a:pt x="115805" y="35651"/>
                </a:cubicBezTo>
                <a:lnTo>
                  <a:pt x="118048" y="37775"/>
                </a:lnTo>
                <a:lnTo>
                  <a:pt x="103912" y="37775"/>
                </a:lnTo>
                <a:cubicBezTo>
                  <a:pt x="98688" y="37775"/>
                  <a:pt x="94468" y="41996"/>
                  <a:pt x="94468" y="47219"/>
                </a:cubicBezTo>
                <a:cubicBezTo>
                  <a:pt x="94468" y="52443"/>
                  <a:pt x="98688" y="56663"/>
                  <a:pt x="103912" y="56663"/>
                </a:cubicBezTo>
                <a:lnTo>
                  <a:pt x="141687" y="56663"/>
                </a:lnTo>
                <a:cubicBezTo>
                  <a:pt x="146911" y="56663"/>
                  <a:pt x="151131" y="52443"/>
                  <a:pt x="151131" y="47219"/>
                </a:cubicBezTo>
                <a:lnTo>
                  <a:pt x="151131" y="9444"/>
                </a:lnTo>
                <a:cubicBezTo>
                  <a:pt x="151131" y="4220"/>
                  <a:pt x="146911" y="0"/>
                  <a:pt x="141687" y="0"/>
                </a:cubicBezTo>
                <a:cubicBezTo>
                  <a:pt x="136464" y="0"/>
                  <a:pt x="132243" y="4220"/>
                  <a:pt x="132243" y="9444"/>
                </a:cubicBezTo>
                <a:lnTo>
                  <a:pt x="132243" y="25203"/>
                </a:lnTo>
                <a:lnTo>
                  <a:pt x="128908" y="22045"/>
                </a:lnTo>
                <a:cubicBezTo>
                  <a:pt x="115244" y="8440"/>
                  <a:pt x="96357" y="0"/>
                  <a:pt x="75551" y="0"/>
                </a:cubicBezTo>
                <a:cubicBezTo>
                  <a:pt x="37480" y="0"/>
                  <a:pt x="5991" y="28154"/>
                  <a:pt x="767" y="64779"/>
                </a:cubicBezTo>
                <a:cubicBezTo>
                  <a:pt x="30" y="69943"/>
                  <a:pt x="3600" y="74724"/>
                  <a:pt x="8765" y="75462"/>
                </a:cubicBezTo>
                <a:cubicBezTo>
                  <a:pt x="13930" y="76200"/>
                  <a:pt x="18711" y="72600"/>
                  <a:pt x="19448" y="67464"/>
                </a:cubicBezTo>
                <a:close/>
                <a:moveTo>
                  <a:pt x="150334" y="86323"/>
                </a:moveTo>
                <a:cubicBezTo>
                  <a:pt x="151072" y="81158"/>
                  <a:pt x="147471" y="76377"/>
                  <a:pt x="142336" y="75639"/>
                </a:cubicBezTo>
                <a:cubicBezTo>
                  <a:pt x="137201" y="74901"/>
                  <a:pt x="132391" y="78502"/>
                  <a:pt x="131653" y="83637"/>
                </a:cubicBezTo>
                <a:cubicBezTo>
                  <a:pt x="127728" y="111083"/>
                  <a:pt x="104089" y="132184"/>
                  <a:pt x="75551" y="132184"/>
                </a:cubicBezTo>
                <a:cubicBezTo>
                  <a:pt x="59909" y="132184"/>
                  <a:pt x="45744" y="125839"/>
                  <a:pt x="35473" y="115599"/>
                </a:cubicBezTo>
                <a:cubicBezTo>
                  <a:pt x="35414" y="115540"/>
                  <a:pt x="35355" y="115480"/>
                  <a:pt x="35296" y="115421"/>
                </a:cubicBezTo>
                <a:lnTo>
                  <a:pt x="33053" y="113297"/>
                </a:lnTo>
                <a:lnTo>
                  <a:pt x="47190" y="113297"/>
                </a:lnTo>
                <a:cubicBezTo>
                  <a:pt x="52413" y="113297"/>
                  <a:pt x="56634" y="109076"/>
                  <a:pt x="56634" y="103853"/>
                </a:cubicBezTo>
                <a:cubicBezTo>
                  <a:pt x="56634" y="98629"/>
                  <a:pt x="52413" y="94409"/>
                  <a:pt x="47190" y="94409"/>
                </a:cubicBezTo>
                <a:lnTo>
                  <a:pt x="9444" y="94438"/>
                </a:lnTo>
                <a:cubicBezTo>
                  <a:pt x="6935" y="94438"/>
                  <a:pt x="4515" y="95442"/>
                  <a:pt x="2745" y="97242"/>
                </a:cubicBezTo>
                <a:cubicBezTo>
                  <a:pt x="974" y="99042"/>
                  <a:pt x="-30" y="101433"/>
                  <a:pt x="0" y="103971"/>
                </a:cubicBezTo>
                <a:lnTo>
                  <a:pt x="295" y="141451"/>
                </a:lnTo>
                <a:cubicBezTo>
                  <a:pt x="325" y="146675"/>
                  <a:pt x="4604" y="150865"/>
                  <a:pt x="9827" y="150806"/>
                </a:cubicBezTo>
                <a:cubicBezTo>
                  <a:pt x="15051" y="150747"/>
                  <a:pt x="19242" y="146498"/>
                  <a:pt x="19183" y="141274"/>
                </a:cubicBezTo>
                <a:lnTo>
                  <a:pt x="19065" y="126075"/>
                </a:lnTo>
                <a:lnTo>
                  <a:pt x="22223" y="129056"/>
                </a:lnTo>
                <a:cubicBezTo>
                  <a:pt x="35887" y="142661"/>
                  <a:pt x="54745" y="151101"/>
                  <a:pt x="75551" y="151101"/>
                </a:cubicBezTo>
                <a:cubicBezTo>
                  <a:pt x="113621" y="151101"/>
                  <a:pt x="145111" y="122947"/>
                  <a:pt x="150334" y="86323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6868772" y="2379848"/>
            <a:ext cx="1784886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加拿大市场的独特需求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Text 41"/>
          <p:cNvSpPr/>
          <p:nvPr/>
        </p:nvSpPr>
        <p:spPr>
          <a:xfrm>
            <a:off x="6377692" y="2776490"/>
            <a:ext cx="5128006" cy="245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深入了解加拿大消费者习惯、法规要求和市场特点，提供本土化解决方案。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Shape 42"/>
          <p:cNvSpPr/>
          <p:nvPr/>
        </p:nvSpPr>
        <p:spPr>
          <a:xfrm>
            <a:off x="6217147" y="3314789"/>
            <a:ext cx="5373546" cy="1019935"/>
          </a:xfrm>
          <a:custGeom>
            <a:avLst/>
            <a:gdLst/>
            <a:ahLst/>
            <a:cxnLst/>
            <a:rect l="l" t="t" r="r" b="b"/>
            <a:pathLst>
              <a:path w="5373546" h="1019935">
                <a:moveTo>
                  <a:pt x="75547" y="0"/>
                </a:moveTo>
                <a:lnTo>
                  <a:pt x="5298000" y="0"/>
                </a:lnTo>
                <a:cubicBezTo>
                  <a:pt x="5339723" y="0"/>
                  <a:pt x="5373546" y="33823"/>
                  <a:pt x="5373546" y="75547"/>
                </a:cubicBezTo>
                <a:lnTo>
                  <a:pt x="5373546" y="944388"/>
                </a:lnTo>
                <a:cubicBezTo>
                  <a:pt x="5373546" y="986112"/>
                  <a:pt x="5339723" y="1019935"/>
                  <a:pt x="5298000" y="1019935"/>
                </a:cubicBezTo>
                <a:lnTo>
                  <a:pt x="75547" y="1019935"/>
                </a:lnTo>
                <a:cubicBezTo>
                  <a:pt x="33851" y="1019935"/>
                  <a:pt x="0" y="986084"/>
                  <a:pt x="0" y="944388"/>
                </a:cubicBezTo>
                <a:lnTo>
                  <a:pt x="0" y="75547"/>
                </a:lnTo>
                <a:cubicBezTo>
                  <a:pt x="0" y="33851"/>
                  <a:pt x="33851" y="0"/>
                  <a:pt x="7554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Shape 43"/>
          <p:cNvSpPr/>
          <p:nvPr/>
        </p:nvSpPr>
        <p:spPr>
          <a:xfrm>
            <a:off x="6377692" y="3475334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75551" y="0"/>
                </a:moveTo>
                <a:lnTo>
                  <a:pt x="302203" y="0"/>
                </a:lnTo>
                <a:cubicBezTo>
                  <a:pt x="343901" y="0"/>
                  <a:pt x="377754" y="33853"/>
                  <a:pt x="377754" y="75551"/>
                </a:cubicBezTo>
                <a:lnTo>
                  <a:pt x="377754" y="302203"/>
                </a:lnTo>
                <a:cubicBezTo>
                  <a:pt x="377754" y="343901"/>
                  <a:pt x="343901" y="377754"/>
                  <a:pt x="302203" y="377754"/>
                </a:cubicBezTo>
                <a:lnTo>
                  <a:pt x="75551" y="377754"/>
                </a:lnTo>
                <a:cubicBezTo>
                  <a:pt x="33853" y="377754"/>
                  <a:pt x="0" y="343901"/>
                  <a:pt x="0" y="30220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6519350" y="3588660"/>
            <a:ext cx="94438" cy="151101"/>
          </a:xfrm>
          <a:custGeom>
            <a:avLst/>
            <a:gdLst/>
            <a:ahLst/>
            <a:cxnLst/>
            <a:rect l="l" t="t" r="r" b="b"/>
            <a:pathLst>
              <a:path w="94438" h="151101">
                <a:moveTo>
                  <a:pt x="18888" y="28332"/>
                </a:moveTo>
                <a:cubicBezTo>
                  <a:pt x="18888" y="12690"/>
                  <a:pt x="31578" y="0"/>
                  <a:pt x="47219" y="0"/>
                </a:cubicBezTo>
                <a:cubicBezTo>
                  <a:pt x="62861" y="0"/>
                  <a:pt x="75551" y="12690"/>
                  <a:pt x="75551" y="28332"/>
                </a:cubicBezTo>
                <a:lnTo>
                  <a:pt x="75551" y="76938"/>
                </a:lnTo>
                <a:cubicBezTo>
                  <a:pt x="84257" y="84729"/>
                  <a:pt x="89716" y="96032"/>
                  <a:pt x="89716" y="108604"/>
                </a:cubicBezTo>
                <a:cubicBezTo>
                  <a:pt x="89716" y="132066"/>
                  <a:pt x="70681" y="151101"/>
                  <a:pt x="47219" y="151101"/>
                </a:cubicBezTo>
                <a:cubicBezTo>
                  <a:pt x="23757" y="151101"/>
                  <a:pt x="4722" y="132066"/>
                  <a:pt x="4722" y="108604"/>
                </a:cubicBezTo>
                <a:cubicBezTo>
                  <a:pt x="4722" y="96032"/>
                  <a:pt x="10182" y="84699"/>
                  <a:pt x="18888" y="76938"/>
                </a:cubicBezTo>
                <a:lnTo>
                  <a:pt x="18888" y="28332"/>
                </a:lnTo>
                <a:close/>
                <a:moveTo>
                  <a:pt x="47219" y="127492"/>
                </a:moveTo>
                <a:cubicBezTo>
                  <a:pt x="57637" y="127492"/>
                  <a:pt x="66107" y="119022"/>
                  <a:pt x="66107" y="108604"/>
                </a:cubicBezTo>
                <a:cubicBezTo>
                  <a:pt x="66107" y="98186"/>
                  <a:pt x="57637" y="89716"/>
                  <a:pt x="47219" y="89716"/>
                </a:cubicBezTo>
                <a:cubicBezTo>
                  <a:pt x="36801" y="89716"/>
                  <a:pt x="28332" y="98186"/>
                  <a:pt x="28332" y="108604"/>
                </a:cubicBezTo>
                <a:cubicBezTo>
                  <a:pt x="28332" y="119022"/>
                  <a:pt x="36801" y="127492"/>
                  <a:pt x="47219" y="127492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Text 45"/>
          <p:cNvSpPr/>
          <p:nvPr/>
        </p:nvSpPr>
        <p:spPr>
          <a:xfrm>
            <a:off x="6868772" y="3531997"/>
            <a:ext cx="161489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严寒气候的技术挑战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6377692" y="3928638"/>
            <a:ext cx="5128006" cy="245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专业的极寒环境安装技术，设备防冻、防冰设计，确保冬季正常运行。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6217147" y="4466937"/>
            <a:ext cx="5373546" cy="1019935"/>
          </a:xfrm>
          <a:custGeom>
            <a:avLst/>
            <a:gdLst/>
            <a:ahLst/>
            <a:cxnLst/>
            <a:rect l="l" t="t" r="r" b="b"/>
            <a:pathLst>
              <a:path w="5373546" h="1019935">
                <a:moveTo>
                  <a:pt x="75547" y="0"/>
                </a:moveTo>
                <a:lnTo>
                  <a:pt x="5298000" y="0"/>
                </a:lnTo>
                <a:cubicBezTo>
                  <a:pt x="5339723" y="0"/>
                  <a:pt x="5373546" y="33823"/>
                  <a:pt x="5373546" y="75547"/>
                </a:cubicBezTo>
                <a:lnTo>
                  <a:pt x="5373546" y="944388"/>
                </a:lnTo>
                <a:cubicBezTo>
                  <a:pt x="5373546" y="986112"/>
                  <a:pt x="5339723" y="1019935"/>
                  <a:pt x="5298000" y="1019935"/>
                </a:cubicBezTo>
                <a:lnTo>
                  <a:pt x="75547" y="1019935"/>
                </a:lnTo>
                <a:cubicBezTo>
                  <a:pt x="33851" y="1019935"/>
                  <a:pt x="0" y="986084"/>
                  <a:pt x="0" y="944388"/>
                </a:cubicBezTo>
                <a:lnTo>
                  <a:pt x="0" y="75547"/>
                </a:lnTo>
                <a:cubicBezTo>
                  <a:pt x="0" y="33851"/>
                  <a:pt x="33851" y="0"/>
                  <a:pt x="7554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Shape 48"/>
          <p:cNvSpPr/>
          <p:nvPr/>
        </p:nvSpPr>
        <p:spPr>
          <a:xfrm>
            <a:off x="6387136" y="4636926"/>
            <a:ext cx="358866" cy="358866"/>
          </a:xfrm>
          <a:custGeom>
            <a:avLst/>
            <a:gdLst/>
            <a:ahLst/>
            <a:cxnLst/>
            <a:rect l="l" t="t" r="r" b="b"/>
            <a:pathLst>
              <a:path w="358866" h="358866">
                <a:moveTo>
                  <a:pt x="75552" y="0"/>
                </a:moveTo>
                <a:lnTo>
                  <a:pt x="283314" y="0"/>
                </a:lnTo>
                <a:cubicBezTo>
                  <a:pt x="325040" y="0"/>
                  <a:pt x="358866" y="33826"/>
                  <a:pt x="358866" y="75552"/>
                </a:cubicBezTo>
                <a:lnTo>
                  <a:pt x="358866" y="283314"/>
                </a:lnTo>
                <a:cubicBezTo>
                  <a:pt x="358866" y="325040"/>
                  <a:pt x="325040" y="358866"/>
                  <a:pt x="283314" y="358866"/>
                </a:cubicBezTo>
                <a:lnTo>
                  <a:pt x="75552" y="358866"/>
                </a:lnTo>
                <a:cubicBezTo>
                  <a:pt x="33826" y="358866"/>
                  <a:pt x="0" y="325040"/>
                  <a:pt x="0" y="283314"/>
                </a:cubicBezTo>
                <a:lnTo>
                  <a:pt x="0" y="75552"/>
                </a:lnTo>
                <a:cubicBezTo>
                  <a:pt x="0" y="33854"/>
                  <a:pt x="33854" y="0"/>
                  <a:pt x="75552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Shape 49"/>
          <p:cNvSpPr/>
          <p:nvPr/>
        </p:nvSpPr>
        <p:spPr>
          <a:xfrm>
            <a:off x="6509906" y="4740809"/>
            <a:ext cx="113326" cy="151101"/>
          </a:xfrm>
          <a:custGeom>
            <a:avLst/>
            <a:gdLst/>
            <a:ahLst/>
            <a:cxnLst/>
            <a:rect l="l" t="t" r="r" b="b"/>
            <a:pathLst>
              <a:path w="113326" h="151101">
                <a:moveTo>
                  <a:pt x="0" y="18888"/>
                </a:moveTo>
                <a:cubicBezTo>
                  <a:pt x="0" y="8470"/>
                  <a:pt x="8470" y="0"/>
                  <a:pt x="18888" y="0"/>
                </a:cubicBezTo>
                <a:lnTo>
                  <a:pt x="63008" y="0"/>
                </a:lnTo>
                <a:cubicBezTo>
                  <a:pt x="68025" y="0"/>
                  <a:pt x="72836" y="1977"/>
                  <a:pt x="76377" y="5519"/>
                </a:cubicBezTo>
                <a:lnTo>
                  <a:pt x="107807" y="36979"/>
                </a:lnTo>
                <a:cubicBezTo>
                  <a:pt x="111349" y="40520"/>
                  <a:pt x="113326" y="45330"/>
                  <a:pt x="113326" y="50347"/>
                </a:cubicBezTo>
                <a:lnTo>
                  <a:pt x="113326" y="132214"/>
                </a:lnTo>
                <a:cubicBezTo>
                  <a:pt x="113326" y="142632"/>
                  <a:pt x="104856" y="151101"/>
                  <a:pt x="94438" y="151101"/>
                </a:cubicBezTo>
                <a:lnTo>
                  <a:pt x="18888" y="151101"/>
                </a:lnTo>
                <a:cubicBezTo>
                  <a:pt x="8470" y="151101"/>
                  <a:pt x="0" y="142632"/>
                  <a:pt x="0" y="132214"/>
                </a:cubicBezTo>
                <a:lnTo>
                  <a:pt x="0" y="18888"/>
                </a:lnTo>
                <a:close/>
                <a:moveTo>
                  <a:pt x="61385" y="17265"/>
                </a:moveTo>
                <a:lnTo>
                  <a:pt x="61385" y="44858"/>
                </a:lnTo>
                <a:cubicBezTo>
                  <a:pt x="61385" y="48783"/>
                  <a:pt x="64543" y="51941"/>
                  <a:pt x="68468" y="51941"/>
                </a:cubicBezTo>
                <a:lnTo>
                  <a:pt x="96062" y="51941"/>
                </a:lnTo>
                <a:lnTo>
                  <a:pt x="61385" y="17265"/>
                </a:lnTo>
                <a:close/>
                <a:moveTo>
                  <a:pt x="35414" y="75551"/>
                </a:moveTo>
                <a:cubicBezTo>
                  <a:pt x="31489" y="75551"/>
                  <a:pt x="28332" y="78709"/>
                  <a:pt x="28332" y="82634"/>
                </a:cubicBezTo>
                <a:cubicBezTo>
                  <a:pt x="28332" y="86559"/>
                  <a:pt x="31489" y="89716"/>
                  <a:pt x="35414" y="89716"/>
                </a:cubicBezTo>
                <a:lnTo>
                  <a:pt x="77912" y="89716"/>
                </a:lnTo>
                <a:cubicBezTo>
                  <a:pt x="81837" y="89716"/>
                  <a:pt x="84995" y="86559"/>
                  <a:pt x="84995" y="82634"/>
                </a:cubicBezTo>
                <a:cubicBezTo>
                  <a:pt x="84995" y="78709"/>
                  <a:pt x="81837" y="75551"/>
                  <a:pt x="77912" y="75551"/>
                </a:cubicBezTo>
                <a:lnTo>
                  <a:pt x="35414" y="75551"/>
                </a:lnTo>
                <a:close/>
                <a:moveTo>
                  <a:pt x="35414" y="103882"/>
                </a:moveTo>
                <a:cubicBezTo>
                  <a:pt x="31489" y="103882"/>
                  <a:pt x="28332" y="107040"/>
                  <a:pt x="28332" y="110965"/>
                </a:cubicBezTo>
                <a:cubicBezTo>
                  <a:pt x="28332" y="114890"/>
                  <a:pt x="31489" y="118048"/>
                  <a:pt x="35414" y="118048"/>
                </a:cubicBezTo>
                <a:lnTo>
                  <a:pt x="77912" y="118048"/>
                </a:lnTo>
                <a:cubicBezTo>
                  <a:pt x="81837" y="118048"/>
                  <a:pt x="84995" y="114890"/>
                  <a:pt x="84995" y="110965"/>
                </a:cubicBezTo>
                <a:cubicBezTo>
                  <a:pt x="84995" y="107040"/>
                  <a:pt x="81837" y="103882"/>
                  <a:pt x="77912" y="103882"/>
                </a:cubicBezTo>
                <a:lnTo>
                  <a:pt x="35414" y="103882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Text 50"/>
          <p:cNvSpPr/>
          <p:nvPr/>
        </p:nvSpPr>
        <p:spPr>
          <a:xfrm>
            <a:off x="6868772" y="4684146"/>
            <a:ext cx="161489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本地法规与标准要求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Text 51"/>
          <p:cNvSpPr/>
          <p:nvPr/>
        </p:nvSpPr>
        <p:spPr>
          <a:xfrm>
            <a:off x="6377692" y="5080787"/>
            <a:ext cx="5128006" cy="245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熟悉CSA标准、ESA要求、建筑规范，确保每个项目合规合法。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Shape 52"/>
          <p:cNvSpPr/>
          <p:nvPr/>
        </p:nvSpPr>
        <p:spPr>
          <a:xfrm>
            <a:off x="6217147" y="5619086"/>
            <a:ext cx="5373546" cy="1019935"/>
          </a:xfrm>
          <a:custGeom>
            <a:avLst/>
            <a:gdLst/>
            <a:ahLst/>
            <a:cxnLst/>
            <a:rect l="l" t="t" r="r" b="b"/>
            <a:pathLst>
              <a:path w="5373546" h="1019935">
                <a:moveTo>
                  <a:pt x="75547" y="0"/>
                </a:moveTo>
                <a:lnTo>
                  <a:pt x="5298000" y="0"/>
                </a:lnTo>
                <a:cubicBezTo>
                  <a:pt x="5339723" y="0"/>
                  <a:pt x="5373546" y="33823"/>
                  <a:pt x="5373546" y="75547"/>
                </a:cubicBezTo>
                <a:lnTo>
                  <a:pt x="5373546" y="944388"/>
                </a:lnTo>
                <a:cubicBezTo>
                  <a:pt x="5373546" y="986112"/>
                  <a:pt x="5339723" y="1019935"/>
                  <a:pt x="5298000" y="1019935"/>
                </a:cubicBezTo>
                <a:lnTo>
                  <a:pt x="75547" y="1019935"/>
                </a:lnTo>
                <a:cubicBezTo>
                  <a:pt x="33851" y="1019935"/>
                  <a:pt x="0" y="986084"/>
                  <a:pt x="0" y="944388"/>
                </a:cubicBezTo>
                <a:lnTo>
                  <a:pt x="0" y="75547"/>
                </a:lnTo>
                <a:cubicBezTo>
                  <a:pt x="0" y="33851"/>
                  <a:pt x="33851" y="0"/>
                  <a:pt x="7554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Shape 53"/>
          <p:cNvSpPr/>
          <p:nvPr/>
        </p:nvSpPr>
        <p:spPr>
          <a:xfrm>
            <a:off x="6377692" y="5779631"/>
            <a:ext cx="377754" cy="377754"/>
          </a:xfrm>
          <a:custGeom>
            <a:avLst/>
            <a:gdLst/>
            <a:ahLst/>
            <a:cxnLst/>
            <a:rect l="l" t="t" r="r" b="b"/>
            <a:pathLst>
              <a:path w="377754" h="377754">
                <a:moveTo>
                  <a:pt x="75551" y="0"/>
                </a:moveTo>
                <a:lnTo>
                  <a:pt x="302203" y="0"/>
                </a:lnTo>
                <a:cubicBezTo>
                  <a:pt x="343901" y="0"/>
                  <a:pt x="377754" y="33853"/>
                  <a:pt x="377754" y="75551"/>
                </a:cubicBezTo>
                <a:lnTo>
                  <a:pt x="377754" y="302203"/>
                </a:lnTo>
                <a:cubicBezTo>
                  <a:pt x="377754" y="343901"/>
                  <a:pt x="343901" y="377754"/>
                  <a:pt x="302203" y="377754"/>
                </a:cubicBezTo>
                <a:lnTo>
                  <a:pt x="75551" y="377754"/>
                </a:lnTo>
                <a:cubicBezTo>
                  <a:pt x="33853" y="377754"/>
                  <a:pt x="0" y="343901"/>
                  <a:pt x="0" y="302203"/>
                </a:cubicBezTo>
                <a:lnTo>
                  <a:pt x="0" y="75551"/>
                </a:lnTo>
                <a:cubicBezTo>
                  <a:pt x="0" y="33825"/>
                  <a:pt x="33825" y="0"/>
                  <a:pt x="75551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Shape 54"/>
          <p:cNvSpPr/>
          <p:nvPr/>
        </p:nvSpPr>
        <p:spPr>
          <a:xfrm>
            <a:off x="6491018" y="5892957"/>
            <a:ext cx="151101" cy="151101"/>
          </a:xfrm>
          <a:custGeom>
            <a:avLst/>
            <a:gdLst/>
            <a:ahLst/>
            <a:cxnLst/>
            <a:rect l="l" t="t" r="r" b="b"/>
            <a:pathLst>
              <a:path w="151101" h="151101">
                <a:moveTo>
                  <a:pt x="103853" y="82634"/>
                </a:moveTo>
                <a:lnTo>
                  <a:pt x="47514" y="82634"/>
                </a:lnTo>
                <a:cubicBezTo>
                  <a:pt x="48370" y="101669"/>
                  <a:pt x="52590" y="119199"/>
                  <a:pt x="58581" y="132037"/>
                </a:cubicBezTo>
                <a:cubicBezTo>
                  <a:pt x="61946" y="139267"/>
                  <a:pt x="65576" y="144373"/>
                  <a:pt x="68940" y="147501"/>
                </a:cubicBezTo>
                <a:cubicBezTo>
                  <a:pt x="72245" y="150600"/>
                  <a:pt x="74518" y="151101"/>
                  <a:pt x="75698" y="151101"/>
                </a:cubicBezTo>
                <a:cubicBezTo>
                  <a:pt x="76879" y="151101"/>
                  <a:pt x="79151" y="150600"/>
                  <a:pt x="82457" y="147501"/>
                </a:cubicBezTo>
                <a:cubicBezTo>
                  <a:pt x="85821" y="144373"/>
                  <a:pt x="89451" y="139238"/>
                  <a:pt x="92815" y="132037"/>
                </a:cubicBezTo>
                <a:cubicBezTo>
                  <a:pt x="98806" y="119199"/>
                  <a:pt x="103026" y="101669"/>
                  <a:pt x="103882" y="82634"/>
                </a:cubicBezTo>
                <a:close/>
                <a:moveTo>
                  <a:pt x="47485" y="68468"/>
                </a:moveTo>
                <a:lnTo>
                  <a:pt x="103823" y="68468"/>
                </a:lnTo>
                <a:cubicBezTo>
                  <a:pt x="102997" y="49433"/>
                  <a:pt x="98777" y="31902"/>
                  <a:pt x="92786" y="19065"/>
                </a:cubicBezTo>
                <a:cubicBezTo>
                  <a:pt x="89421" y="11864"/>
                  <a:pt x="85791" y="6729"/>
                  <a:pt x="82427" y="3600"/>
                </a:cubicBezTo>
                <a:cubicBezTo>
                  <a:pt x="79122" y="502"/>
                  <a:pt x="76849" y="0"/>
                  <a:pt x="75669" y="0"/>
                </a:cubicBezTo>
                <a:cubicBezTo>
                  <a:pt x="74488" y="0"/>
                  <a:pt x="72216" y="502"/>
                  <a:pt x="68911" y="3600"/>
                </a:cubicBezTo>
                <a:cubicBezTo>
                  <a:pt x="65546" y="6729"/>
                  <a:pt x="61916" y="11864"/>
                  <a:pt x="58552" y="19065"/>
                </a:cubicBezTo>
                <a:cubicBezTo>
                  <a:pt x="52561" y="31902"/>
                  <a:pt x="48341" y="49433"/>
                  <a:pt x="47485" y="68468"/>
                </a:cubicBezTo>
                <a:close/>
                <a:moveTo>
                  <a:pt x="33319" y="68468"/>
                </a:moveTo>
                <a:cubicBezTo>
                  <a:pt x="34352" y="43206"/>
                  <a:pt x="40874" y="19744"/>
                  <a:pt x="50407" y="4338"/>
                </a:cubicBezTo>
                <a:cubicBezTo>
                  <a:pt x="23226" y="13959"/>
                  <a:pt x="3217" y="38720"/>
                  <a:pt x="443" y="68468"/>
                </a:cubicBezTo>
                <a:lnTo>
                  <a:pt x="33319" y="68468"/>
                </a:lnTo>
                <a:close/>
                <a:moveTo>
                  <a:pt x="443" y="82634"/>
                </a:moveTo>
                <a:cubicBezTo>
                  <a:pt x="3217" y="112382"/>
                  <a:pt x="23226" y="137142"/>
                  <a:pt x="50407" y="146763"/>
                </a:cubicBezTo>
                <a:cubicBezTo>
                  <a:pt x="40874" y="131358"/>
                  <a:pt x="34352" y="107896"/>
                  <a:pt x="33319" y="82634"/>
                </a:cubicBezTo>
                <a:lnTo>
                  <a:pt x="443" y="82634"/>
                </a:lnTo>
                <a:close/>
                <a:moveTo>
                  <a:pt x="118019" y="82634"/>
                </a:moveTo>
                <a:cubicBezTo>
                  <a:pt x="116986" y="107896"/>
                  <a:pt x="110463" y="131358"/>
                  <a:pt x="100931" y="146763"/>
                </a:cubicBezTo>
                <a:cubicBezTo>
                  <a:pt x="128112" y="137113"/>
                  <a:pt x="148121" y="112382"/>
                  <a:pt x="150895" y="82634"/>
                </a:cubicBezTo>
                <a:lnTo>
                  <a:pt x="118019" y="82634"/>
                </a:lnTo>
                <a:close/>
                <a:moveTo>
                  <a:pt x="150895" y="68468"/>
                </a:moveTo>
                <a:cubicBezTo>
                  <a:pt x="148121" y="38720"/>
                  <a:pt x="128112" y="13959"/>
                  <a:pt x="100931" y="4338"/>
                </a:cubicBezTo>
                <a:cubicBezTo>
                  <a:pt x="110463" y="19744"/>
                  <a:pt x="116986" y="43206"/>
                  <a:pt x="118019" y="68468"/>
                </a:cubicBezTo>
                <a:lnTo>
                  <a:pt x="150895" y="68468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Text 55"/>
          <p:cNvSpPr/>
          <p:nvPr/>
        </p:nvSpPr>
        <p:spPr>
          <a:xfrm>
            <a:off x="6868772" y="5836294"/>
            <a:ext cx="1614897" cy="2644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多元文化的客户服务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Text 56"/>
          <p:cNvSpPr/>
          <p:nvPr/>
        </p:nvSpPr>
        <p:spPr>
          <a:xfrm>
            <a:off x="6377692" y="6232936"/>
            <a:ext cx="5128006" cy="2455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多语言服务团队，理解多元文化背景，提供贴心的客户体验。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NEXT STEPS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下一步行动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14475"/>
            <a:ext cx="5324475" cy="4953000"/>
          </a:xfrm>
          <a:custGeom>
            <a:avLst/>
            <a:gdLst/>
            <a:ahLst/>
            <a:cxnLst/>
            <a:rect l="l" t="t" r="r" b="b"/>
            <a:pathLst>
              <a:path w="5324475" h="4953000">
                <a:moveTo>
                  <a:pt x="114315" y="0"/>
                </a:moveTo>
                <a:lnTo>
                  <a:pt x="5210160" y="0"/>
                </a:lnTo>
                <a:cubicBezTo>
                  <a:pt x="5273294" y="0"/>
                  <a:pt x="5324475" y="51181"/>
                  <a:pt x="5324475" y="114315"/>
                </a:cubicBezTo>
                <a:lnTo>
                  <a:pt x="5324475" y="4838685"/>
                </a:lnTo>
                <a:cubicBezTo>
                  <a:pt x="5324475" y="4901819"/>
                  <a:pt x="5273294" y="4953000"/>
                  <a:pt x="5210160" y="4953000"/>
                </a:cubicBezTo>
                <a:lnTo>
                  <a:pt x="114315" y="4953000"/>
                </a:lnTo>
                <a:cubicBezTo>
                  <a:pt x="51181" y="4953000"/>
                  <a:pt x="0" y="4901819"/>
                  <a:pt x="0" y="4838685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04838" y="17526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38040"/>
                </a:moveTo>
                <a:lnTo>
                  <a:pt x="68000" y="95905"/>
                </a:lnTo>
                <a:cubicBezTo>
                  <a:pt x="65946" y="98182"/>
                  <a:pt x="66035" y="101709"/>
                  <a:pt x="68223" y="103897"/>
                </a:cubicBezTo>
                <a:cubicBezTo>
                  <a:pt x="81841" y="117515"/>
                  <a:pt x="103942" y="117515"/>
                  <a:pt x="117559" y="103897"/>
                </a:cubicBezTo>
                <a:lnTo>
                  <a:pt x="131758" y="89699"/>
                </a:lnTo>
                <a:cubicBezTo>
                  <a:pt x="133633" y="87823"/>
                  <a:pt x="135999" y="86797"/>
                  <a:pt x="138410" y="86618"/>
                </a:cubicBezTo>
                <a:cubicBezTo>
                  <a:pt x="141446" y="86350"/>
                  <a:pt x="144572" y="87377"/>
                  <a:pt x="146893" y="89699"/>
                </a:cubicBezTo>
                <a:lnTo>
                  <a:pt x="225743" y="167878"/>
                </a:lnTo>
                <a:lnTo>
                  <a:pt x="257175" y="142875"/>
                </a:lnTo>
                <a:lnTo>
                  <a:pt x="257175" y="14288"/>
                </a:lnTo>
                <a:lnTo>
                  <a:pt x="207169" y="42863"/>
                </a:lnTo>
                <a:lnTo>
                  <a:pt x="196542" y="35763"/>
                </a:lnTo>
                <a:cubicBezTo>
                  <a:pt x="189488" y="31075"/>
                  <a:pt x="181228" y="28575"/>
                  <a:pt x="172745" y="28575"/>
                </a:cubicBezTo>
                <a:lnTo>
                  <a:pt x="141312" y="28575"/>
                </a:lnTo>
                <a:cubicBezTo>
                  <a:pt x="140821" y="28575"/>
                  <a:pt x="140285" y="28575"/>
                  <a:pt x="139794" y="28620"/>
                </a:cubicBezTo>
                <a:cubicBezTo>
                  <a:pt x="132249" y="29021"/>
                  <a:pt x="125150" y="32415"/>
                  <a:pt x="120060" y="38040"/>
                </a:cubicBezTo>
                <a:close/>
                <a:moveTo>
                  <a:pt x="52060" y="81573"/>
                </a:moveTo>
                <a:lnTo>
                  <a:pt x="99745" y="28575"/>
                </a:lnTo>
                <a:lnTo>
                  <a:pt x="82064" y="28575"/>
                </a:lnTo>
                <a:cubicBezTo>
                  <a:pt x="70678" y="28575"/>
                  <a:pt x="59784" y="33084"/>
                  <a:pt x="51748" y="41121"/>
                </a:cubicBezTo>
                <a:lnTo>
                  <a:pt x="50006" y="42863"/>
                </a:lnTo>
                <a:lnTo>
                  <a:pt x="0" y="14288"/>
                </a:lnTo>
                <a:lnTo>
                  <a:pt x="0" y="142875"/>
                </a:lnTo>
                <a:lnTo>
                  <a:pt x="69830" y="201052"/>
                </a:lnTo>
                <a:cubicBezTo>
                  <a:pt x="80099" y="209624"/>
                  <a:pt x="93047" y="214313"/>
                  <a:pt x="106397" y="214313"/>
                </a:cubicBezTo>
                <a:lnTo>
                  <a:pt x="113407" y="214313"/>
                </a:lnTo>
                <a:lnTo>
                  <a:pt x="110282" y="211187"/>
                </a:lnTo>
                <a:cubicBezTo>
                  <a:pt x="106085" y="206990"/>
                  <a:pt x="106085" y="200204"/>
                  <a:pt x="110282" y="196051"/>
                </a:cubicBezTo>
                <a:cubicBezTo>
                  <a:pt x="114479" y="191899"/>
                  <a:pt x="121265" y="191854"/>
                  <a:pt x="125417" y="196051"/>
                </a:cubicBezTo>
                <a:lnTo>
                  <a:pt x="143723" y="214357"/>
                </a:lnTo>
                <a:lnTo>
                  <a:pt x="147742" y="214357"/>
                </a:lnTo>
                <a:cubicBezTo>
                  <a:pt x="156270" y="214357"/>
                  <a:pt x="164619" y="212437"/>
                  <a:pt x="172209" y="208865"/>
                </a:cubicBezTo>
                <a:lnTo>
                  <a:pt x="160288" y="196900"/>
                </a:lnTo>
                <a:cubicBezTo>
                  <a:pt x="156091" y="192703"/>
                  <a:pt x="156091" y="185916"/>
                  <a:pt x="160288" y="181764"/>
                </a:cubicBezTo>
                <a:cubicBezTo>
                  <a:pt x="164485" y="177611"/>
                  <a:pt x="171271" y="177567"/>
                  <a:pt x="175424" y="181764"/>
                </a:cubicBezTo>
                <a:lnTo>
                  <a:pt x="189711" y="196051"/>
                </a:lnTo>
                <a:lnTo>
                  <a:pt x="197525" y="188238"/>
                </a:lnTo>
                <a:cubicBezTo>
                  <a:pt x="201498" y="184264"/>
                  <a:pt x="202659" y="178504"/>
                  <a:pt x="200918" y="173459"/>
                </a:cubicBezTo>
                <a:lnTo>
                  <a:pt x="139348" y="112380"/>
                </a:lnTo>
                <a:lnTo>
                  <a:pt x="132695" y="119033"/>
                </a:lnTo>
                <a:cubicBezTo>
                  <a:pt x="110683" y="141044"/>
                  <a:pt x="75054" y="141044"/>
                  <a:pt x="53042" y="119033"/>
                </a:cubicBezTo>
                <a:cubicBezTo>
                  <a:pt x="42773" y="108764"/>
                  <a:pt x="42371" y="92288"/>
                  <a:pt x="52060" y="81528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76300" y="1714500"/>
            <a:ext cx="47529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我们期待与您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00075" y="2609850"/>
            <a:ext cx="4905375" cy="704850"/>
          </a:xfrm>
          <a:custGeom>
            <a:avLst/>
            <a:gdLst/>
            <a:ahLst/>
            <a:cxnLst/>
            <a:rect l="l" t="t" r="r" b="b"/>
            <a:pathLst>
              <a:path w="4905375" h="704850">
                <a:moveTo>
                  <a:pt x="76201" y="0"/>
                </a:moveTo>
                <a:lnTo>
                  <a:pt x="4829174" y="0"/>
                </a:lnTo>
                <a:cubicBezTo>
                  <a:pt x="4871259" y="0"/>
                  <a:pt x="4905375" y="34116"/>
                  <a:pt x="4905375" y="76201"/>
                </a:cubicBezTo>
                <a:lnTo>
                  <a:pt x="4905375" y="628649"/>
                </a:lnTo>
                <a:cubicBezTo>
                  <a:pt x="4905375" y="670734"/>
                  <a:pt x="4871259" y="704850"/>
                  <a:pt x="4829174" y="704850"/>
                </a:cubicBezTo>
                <a:lnTo>
                  <a:pt x="76201" y="704850"/>
                </a:lnTo>
                <a:cubicBezTo>
                  <a:pt x="34116" y="704850"/>
                  <a:pt x="0" y="670734"/>
                  <a:pt x="0" y="628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23900" y="27336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838200" y="28479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47685" y="7441"/>
                </a:moveTo>
                <a:cubicBezTo>
                  <a:pt x="45333" y="1816"/>
                  <a:pt x="39201" y="-1161"/>
                  <a:pt x="33367" y="417"/>
                </a:cubicBezTo>
                <a:lnTo>
                  <a:pt x="31730" y="863"/>
                </a:lnTo>
                <a:cubicBezTo>
                  <a:pt x="12502" y="6102"/>
                  <a:pt x="-3929" y="24735"/>
                  <a:pt x="863" y="47417"/>
                </a:cubicBezTo>
                <a:cubicBezTo>
                  <a:pt x="11906" y="99506"/>
                  <a:pt x="52894" y="140494"/>
                  <a:pt x="104983" y="151537"/>
                </a:cubicBezTo>
                <a:cubicBezTo>
                  <a:pt x="127695" y="156359"/>
                  <a:pt x="146298" y="139898"/>
                  <a:pt x="151537" y="120670"/>
                </a:cubicBezTo>
                <a:lnTo>
                  <a:pt x="151983" y="119033"/>
                </a:lnTo>
                <a:cubicBezTo>
                  <a:pt x="153591" y="113169"/>
                  <a:pt x="150584" y="107037"/>
                  <a:pt x="144988" y="104715"/>
                </a:cubicBezTo>
                <a:lnTo>
                  <a:pt x="116026" y="92660"/>
                </a:lnTo>
                <a:cubicBezTo>
                  <a:pt x="111115" y="90607"/>
                  <a:pt x="105430" y="92035"/>
                  <a:pt x="102037" y="96173"/>
                </a:cubicBezTo>
                <a:lnTo>
                  <a:pt x="90547" y="110222"/>
                </a:lnTo>
                <a:cubicBezTo>
                  <a:pt x="69622" y="99834"/>
                  <a:pt x="52774" y="82451"/>
                  <a:pt x="43101" y="61109"/>
                </a:cubicBezTo>
                <a:lnTo>
                  <a:pt x="56257" y="50393"/>
                </a:lnTo>
                <a:cubicBezTo>
                  <a:pt x="60394" y="47030"/>
                  <a:pt x="61793" y="41344"/>
                  <a:pt x="59769" y="36403"/>
                </a:cubicBezTo>
                <a:lnTo>
                  <a:pt x="47685" y="7441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219200" y="2733675"/>
            <a:ext cx="2476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安排初步会议，深入讨论合作细节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19200" y="3000375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了解双方需求，探讨合作模式和商业条款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600075" y="3448050"/>
            <a:ext cx="4905375" cy="704850"/>
          </a:xfrm>
          <a:custGeom>
            <a:avLst/>
            <a:gdLst/>
            <a:ahLst/>
            <a:cxnLst/>
            <a:rect l="l" t="t" r="r" b="b"/>
            <a:pathLst>
              <a:path w="4905375" h="704850">
                <a:moveTo>
                  <a:pt x="76201" y="0"/>
                </a:moveTo>
                <a:lnTo>
                  <a:pt x="4829174" y="0"/>
                </a:lnTo>
                <a:cubicBezTo>
                  <a:pt x="4871259" y="0"/>
                  <a:pt x="4905375" y="34116"/>
                  <a:pt x="4905375" y="76201"/>
                </a:cubicBezTo>
                <a:lnTo>
                  <a:pt x="4905375" y="628649"/>
                </a:lnTo>
                <a:cubicBezTo>
                  <a:pt x="4905375" y="670734"/>
                  <a:pt x="4871259" y="704850"/>
                  <a:pt x="4829174" y="704850"/>
                </a:cubicBezTo>
                <a:lnTo>
                  <a:pt x="76201" y="704850"/>
                </a:lnTo>
                <a:cubicBezTo>
                  <a:pt x="34116" y="704850"/>
                  <a:pt x="0" y="670734"/>
                  <a:pt x="0" y="628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733425" y="3581400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80975" y="0"/>
                </a:lnTo>
                <a:cubicBezTo>
                  <a:pt x="280858" y="0"/>
                  <a:pt x="361950" y="81092"/>
                  <a:pt x="361950" y="180975"/>
                </a:cubicBezTo>
                <a:lnTo>
                  <a:pt x="361950" y="180975"/>
                </a:lnTo>
                <a:cubicBezTo>
                  <a:pt x="361950" y="280858"/>
                  <a:pt x="280858" y="361950"/>
                  <a:pt x="180975" y="361950"/>
                </a:cubicBezTo>
                <a:lnTo>
                  <a:pt x="180975" y="361950"/>
                </a:lnTo>
                <a:cubicBezTo>
                  <a:pt x="81092" y="361950"/>
                  <a:pt x="0" y="280858"/>
                  <a:pt x="0" y="180975"/>
                </a:cubicBezTo>
                <a:lnTo>
                  <a:pt x="0" y="180975"/>
                </a:lnTo>
                <a:cubicBezTo>
                  <a:pt x="0" y="81092"/>
                  <a:pt x="81092" y="0"/>
                  <a:pt x="1809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857250" y="36861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1219200" y="3571875"/>
            <a:ext cx="2476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分享设备技术规格，评估兼容性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219200" y="3838575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技术团队对接，确认设备符合加拿大标准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600075" y="4286250"/>
            <a:ext cx="4905375" cy="704850"/>
          </a:xfrm>
          <a:custGeom>
            <a:avLst/>
            <a:gdLst/>
            <a:ahLst/>
            <a:cxnLst/>
            <a:rect l="l" t="t" r="r" b="b"/>
            <a:pathLst>
              <a:path w="4905375" h="704850">
                <a:moveTo>
                  <a:pt x="76201" y="0"/>
                </a:moveTo>
                <a:lnTo>
                  <a:pt x="4829174" y="0"/>
                </a:lnTo>
                <a:cubicBezTo>
                  <a:pt x="4871259" y="0"/>
                  <a:pt x="4905375" y="34116"/>
                  <a:pt x="4905375" y="76201"/>
                </a:cubicBezTo>
                <a:lnTo>
                  <a:pt x="4905375" y="628649"/>
                </a:lnTo>
                <a:cubicBezTo>
                  <a:pt x="4905375" y="670734"/>
                  <a:pt x="4871259" y="704850"/>
                  <a:pt x="4829174" y="704850"/>
                </a:cubicBezTo>
                <a:lnTo>
                  <a:pt x="76201" y="704850"/>
                </a:lnTo>
                <a:cubicBezTo>
                  <a:pt x="34116" y="704850"/>
                  <a:pt x="0" y="670734"/>
                  <a:pt x="0" y="628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23900" y="44100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819150" y="452437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9080" y="19050"/>
                </a:moveTo>
                <a:cubicBezTo>
                  <a:pt x="19080" y="8543"/>
                  <a:pt x="27622" y="0"/>
                  <a:pt x="38130" y="0"/>
                </a:cubicBezTo>
                <a:lnTo>
                  <a:pt x="82629" y="0"/>
                </a:lnTo>
                <a:cubicBezTo>
                  <a:pt x="87690" y="0"/>
                  <a:pt x="92541" y="1994"/>
                  <a:pt x="96113" y="5566"/>
                </a:cubicBezTo>
                <a:lnTo>
                  <a:pt x="127784" y="37296"/>
                </a:lnTo>
                <a:cubicBezTo>
                  <a:pt x="131356" y="40868"/>
                  <a:pt x="133350" y="45720"/>
                  <a:pt x="133350" y="50780"/>
                </a:cubicBezTo>
                <a:lnTo>
                  <a:pt x="133350" y="79802"/>
                </a:lnTo>
                <a:lnTo>
                  <a:pt x="94059" y="119092"/>
                </a:lnTo>
                <a:lnTo>
                  <a:pt x="81528" y="119092"/>
                </a:lnTo>
                <a:lnTo>
                  <a:pt x="76736" y="103138"/>
                </a:lnTo>
                <a:cubicBezTo>
                  <a:pt x="75337" y="98465"/>
                  <a:pt x="71051" y="95280"/>
                  <a:pt x="66169" y="95280"/>
                </a:cubicBezTo>
                <a:cubicBezTo>
                  <a:pt x="62805" y="95280"/>
                  <a:pt x="59650" y="96798"/>
                  <a:pt x="57567" y="99417"/>
                </a:cubicBezTo>
                <a:lnTo>
                  <a:pt x="39678" y="121741"/>
                </a:lnTo>
                <a:cubicBezTo>
                  <a:pt x="37207" y="124807"/>
                  <a:pt x="37713" y="129332"/>
                  <a:pt x="40779" y="131772"/>
                </a:cubicBezTo>
                <a:cubicBezTo>
                  <a:pt x="43845" y="134213"/>
                  <a:pt x="48369" y="133737"/>
                  <a:pt x="50810" y="130641"/>
                </a:cubicBezTo>
                <a:lnTo>
                  <a:pt x="64830" y="113139"/>
                </a:lnTo>
                <a:lnTo>
                  <a:pt x="69354" y="128230"/>
                </a:lnTo>
                <a:cubicBezTo>
                  <a:pt x="70247" y="131266"/>
                  <a:pt x="73045" y="133320"/>
                  <a:pt x="76200" y="133320"/>
                </a:cubicBezTo>
                <a:lnTo>
                  <a:pt x="85576" y="133320"/>
                </a:lnTo>
                <a:cubicBezTo>
                  <a:pt x="85308" y="134243"/>
                  <a:pt x="85070" y="135195"/>
                  <a:pt x="84892" y="136148"/>
                </a:cubicBezTo>
                <a:lnTo>
                  <a:pt x="81647" y="152370"/>
                </a:lnTo>
                <a:lnTo>
                  <a:pt x="38130" y="152370"/>
                </a:lnTo>
                <a:cubicBezTo>
                  <a:pt x="27623" y="152370"/>
                  <a:pt x="19080" y="143828"/>
                  <a:pt x="19080" y="133320"/>
                </a:cubicBezTo>
                <a:lnTo>
                  <a:pt x="19080" y="19020"/>
                </a:lnTo>
                <a:close/>
                <a:moveTo>
                  <a:pt x="80992" y="17413"/>
                </a:moveTo>
                <a:lnTo>
                  <a:pt x="80992" y="45244"/>
                </a:lnTo>
                <a:cubicBezTo>
                  <a:pt x="80992" y="49203"/>
                  <a:pt x="84177" y="52388"/>
                  <a:pt x="88136" y="52388"/>
                </a:cubicBezTo>
                <a:lnTo>
                  <a:pt x="115967" y="52388"/>
                </a:lnTo>
                <a:lnTo>
                  <a:pt x="80992" y="17413"/>
                </a:lnTo>
                <a:close/>
                <a:moveTo>
                  <a:pt x="98911" y="138976"/>
                </a:moveTo>
                <a:cubicBezTo>
                  <a:pt x="99655" y="135285"/>
                  <a:pt x="101471" y="131891"/>
                  <a:pt x="104120" y="129242"/>
                </a:cubicBezTo>
                <a:lnTo>
                  <a:pt x="139511" y="93851"/>
                </a:lnTo>
                <a:lnTo>
                  <a:pt x="163324" y="117664"/>
                </a:lnTo>
                <a:lnTo>
                  <a:pt x="127933" y="153055"/>
                </a:lnTo>
                <a:cubicBezTo>
                  <a:pt x="125284" y="155704"/>
                  <a:pt x="121890" y="157520"/>
                  <a:pt x="118199" y="158264"/>
                </a:cubicBezTo>
                <a:lnTo>
                  <a:pt x="100459" y="161806"/>
                </a:lnTo>
                <a:cubicBezTo>
                  <a:pt x="100191" y="161865"/>
                  <a:pt x="99893" y="161895"/>
                  <a:pt x="99596" y="161895"/>
                </a:cubicBezTo>
                <a:cubicBezTo>
                  <a:pt x="97215" y="161895"/>
                  <a:pt x="95250" y="159960"/>
                  <a:pt x="95250" y="157549"/>
                </a:cubicBezTo>
                <a:cubicBezTo>
                  <a:pt x="95250" y="157252"/>
                  <a:pt x="95280" y="156984"/>
                  <a:pt x="95339" y="156686"/>
                </a:cubicBezTo>
                <a:lnTo>
                  <a:pt x="98881" y="138946"/>
                </a:lnTo>
                <a:close/>
                <a:moveTo>
                  <a:pt x="178624" y="102364"/>
                </a:moveTo>
                <a:lnTo>
                  <a:pt x="170051" y="110936"/>
                </a:lnTo>
                <a:lnTo>
                  <a:pt x="146239" y="87124"/>
                </a:lnTo>
                <a:lnTo>
                  <a:pt x="154811" y="78551"/>
                </a:lnTo>
                <a:cubicBezTo>
                  <a:pt x="161389" y="71973"/>
                  <a:pt x="172045" y="71973"/>
                  <a:pt x="178624" y="78551"/>
                </a:cubicBezTo>
                <a:cubicBezTo>
                  <a:pt x="185202" y="85130"/>
                  <a:pt x="185202" y="95786"/>
                  <a:pt x="178624" y="10236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219200" y="4410075"/>
            <a:ext cx="2343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签署战略合作协议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219200" y="4676775"/>
            <a:ext cx="2333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明确双方权利义务，建立长期合作关系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00075" y="5124450"/>
            <a:ext cx="4905375" cy="704850"/>
          </a:xfrm>
          <a:custGeom>
            <a:avLst/>
            <a:gdLst/>
            <a:ahLst/>
            <a:cxnLst/>
            <a:rect l="l" t="t" r="r" b="b"/>
            <a:pathLst>
              <a:path w="4905375" h="704850">
                <a:moveTo>
                  <a:pt x="76201" y="0"/>
                </a:moveTo>
                <a:lnTo>
                  <a:pt x="4829174" y="0"/>
                </a:lnTo>
                <a:cubicBezTo>
                  <a:pt x="4871259" y="0"/>
                  <a:pt x="4905375" y="34116"/>
                  <a:pt x="4905375" y="76201"/>
                </a:cubicBezTo>
                <a:lnTo>
                  <a:pt x="4905375" y="628649"/>
                </a:lnTo>
                <a:cubicBezTo>
                  <a:pt x="4905375" y="670734"/>
                  <a:pt x="4871259" y="704850"/>
                  <a:pt x="4829174" y="704850"/>
                </a:cubicBezTo>
                <a:lnTo>
                  <a:pt x="76201" y="704850"/>
                </a:lnTo>
                <a:cubicBezTo>
                  <a:pt x="34116" y="704850"/>
                  <a:pt x="0" y="670734"/>
                  <a:pt x="0" y="6286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723900" y="524827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lnTo>
                  <a:pt x="190500" y="0"/>
                </a:lnTo>
                <a:cubicBezTo>
                  <a:pt x="295640" y="0"/>
                  <a:pt x="381000" y="85360"/>
                  <a:pt x="381000" y="190500"/>
                </a:cubicBezTo>
                <a:lnTo>
                  <a:pt x="381000" y="190500"/>
                </a:lnTo>
                <a:cubicBezTo>
                  <a:pt x="381000" y="295640"/>
                  <a:pt x="295640" y="381000"/>
                  <a:pt x="190500" y="381000"/>
                </a:cubicBezTo>
                <a:lnTo>
                  <a:pt x="190500" y="381000"/>
                </a:lnTo>
                <a:cubicBezTo>
                  <a:pt x="85360" y="381000"/>
                  <a:pt x="0" y="295640"/>
                  <a:pt x="0" y="190500"/>
                </a:cubicBezTo>
                <a:lnTo>
                  <a:pt x="0" y="190500"/>
                </a:lnTo>
                <a:cubicBezTo>
                  <a:pt x="0" y="85360"/>
                  <a:pt x="85360" y="0"/>
                  <a:pt x="1905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838200" y="5362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95250"/>
                </a:moveTo>
                <a:lnTo>
                  <a:pt x="7293" y="95250"/>
                </a:lnTo>
                <a:cubicBezTo>
                  <a:pt x="-119" y="95250"/>
                  <a:pt x="-4673" y="87184"/>
                  <a:pt x="-863" y="80814"/>
                </a:cubicBezTo>
                <a:lnTo>
                  <a:pt x="14883" y="54560"/>
                </a:lnTo>
                <a:cubicBezTo>
                  <a:pt x="17472" y="50244"/>
                  <a:pt x="22116" y="47625"/>
                  <a:pt x="27146" y="47625"/>
                </a:cubicBezTo>
                <a:lnTo>
                  <a:pt x="55424" y="47625"/>
                </a:lnTo>
                <a:cubicBezTo>
                  <a:pt x="78075" y="9257"/>
                  <a:pt x="111859" y="7322"/>
                  <a:pt x="134451" y="10626"/>
                </a:cubicBezTo>
                <a:cubicBezTo>
                  <a:pt x="138261" y="11192"/>
                  <a:pt x="141238" y="14168"/>
                  <a:pt x="141774" y="17949"/>
                </a:cubicBezTo>
                <a:cubicBezTo>
                  <a:pt x="145078" y="40541"/>
                  <a:pt x="143143" y="74325"/>
                  <a:pt x="104775" y="96976"/>
                </a:cubicBezTo>
                <a:lnTo>
                  <a:pt x="104775" y="125254"/>
                </a:lnTo>
                <a:cubicBezTo>
                  <a:pt x="104775" y="130284"/>
                  <a:pt x="102156" y="134928"/>
                  <a:pt x="97840" y="137517"/>
                </a:cubicBezTo>
                <a:lnTo>
                  <a:pt x="71586" y="153263"/>
                </a:lnTo>
                <a:cubicBezTo>
                  <a:pt x="65246" y="157073"/>
                  <a:pt x="57150" y="152489"/>
                  <a:pt x="57150" y="145107"/>
                </a:cubicBezTo>
                <a:lnTo>
                  <a:pt x="57150" y="114300"/>
                </a:lnTo>
                <a:cubicBezTo>
                  <a:pt x="57150" y="103793"/>
                  <a:pt x="48607" y="95250"/>
                  <a:pt x="38100" y="95250"/>
                </a:cubicBezTo>
                <a:lnTo>
                  <a:pt x="38070" y="95250"/>
                </a:lnTo>
                <a:close/>
                <a:moveTo>
                  <a:pt x="119062" y="47625"/>
                </a:moveTo>
                <a:cubicBezTo>
                  <a:pt x="119062" y="39740"/>
                  <a:pt x="112660" y="33338"/>
                  <a:pt x="104775" y="33338"/>
                </a:cubicBezTo>
                <a:cubicBezTo>
                  <a:pt x="96890" y="33338"/>
                  <a:pt x="90488" y="39740"/>
                  <a:pt x="90488" y="47625"/>
                </a:cubicBezTo>
                <a:cubicBezTo>
                  <a:pt x="90488" y="55510"/>
                  <a:pt x="96890" y="61912"/>
                  <a:pt x="104775" y="61912"/>
                </a:cubicBezTo>
                <a:cubicBezTo>
                  <a:pt x="112660" y="61912"/>
                  <a:pt x="119062" y="55510"/>
                  <a:pt x="119062" y="47625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219200" y="5248275"/>
            <a:ext cx="207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启动加拿大市场充电服务计划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1219200" y="5514975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开始试点项目，逐步扩大服务范围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5967413" y="1519238"/>
            <a:ext cx="5829300" cy="4943475"/>
          </a:xfrm>
          <a:custGeom>
            <a:avLst/>
            <a:gdLst/>
            <a:ahLst/>
            <a:cxnLst/>
            <a:rect l="l" t="t" r="r" b="b"/>
            <a:pathLst>
              <a:path w="5829300" h="4943475">
                <a:moveTo>
                  <a:pt x="114293" y="0"/>
                </a:moveTo>
                <a:lnTo>
                  <a:pt x="5715007" y="0"/>
                </a:lnTo>
                <a:cubicBezTo>
                  <a:pt x="5778087" y="0"/>
                  <a:pt x="5829300" y="51213"/>
                  <a:pt x="5829300" y="114293"/>
                </a:cubicBezTo>
                <a:lnTo>
                  <a:pt x="5829300" y="4829182"/>
                </a:lnTo>
                <a:cubicBezTo>
                  <a:pt x="5829300" y="4892262"/>
                  <a:pt x="5778087" y="4943475"/>
                  <a:pt x="5715007" y="4943475"/>
                </a:cubicBezTo>
                <a:lnTo>
                  <a:pt x="114293" y="4943475"/>
                </a:lnTo>
                <a:cubicBezTo>
                  <a:pt x="51213" y="4943475"/>
                  <a:pt x="0" y="4892262"/>
                  <a:pt x="0" y="4829182"/>
                </a:cubicBezTo>
                <a:lnTo>
                  <a:pt x="0" y="114293"/>
                </a:lnTo>
                <a:cubicBezTo>
                  <a:pt x="0" y="51213"/>
                  <a:pt x="51213" y="0"/>
                  <a:pt x="114293" y="0"/>
                </a:cubicBezTo>
                <a:close/>
              </a:path>
            </a:pathLst>
          </a:custGeom>
          <a:solidFill>
            <a:srgbClr val="E8E8E8"/>
          </a:solidFill>
          <a:ln w="38100">
            <a:solidFill>
              <a:srgbClr val="6B4423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224588" y="1800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228600" y="214313"/>
                </a:lnTo>
                <a:cubicBezTo>
                  <a:pt x="244361" y="214313"/>
                  <a:pt x="257175" y="201498"/>
                  <a:pt x="257175" y="185738"/>
                </a:cubicBezTo>
                <a:lnTo>
                  <a:pt x="257175" y="42863"/>
                </a:lnTo>
                <a:cubicBezTo>
                  <a:pt x="257175" y="27102"/>
                  <a:pt x="244361" y="14288"/>
                  <a:pt x="228600" y="14288"/>
                </a:cubicBezTo>
                <a:lnTo>
                  <a:pt x="28575" y="14288"/>
                </a:lnTo>
                <a:close/>
                <a:moveTo>
                  <a:pt x="64294" y="128588"/>
                </a:moveTo>
                <a:lnTo>
                  <a:pt x="92869" y="128588"/>
                </a:lnTo>
                <a:cubicBezTo>
                  <a:pt x="112603" y="128588"/>
                  <a:pt x="128588" y="144572"/>
                  <a:pt x="128588" y="164306"/>
                </a:cubicBezTo>
                <a:cubicBezTo>
                  <a:pt x="128588" y="168235"/>
                  <a:pt x="125373" y="171450"/>
                  <a:pt x="121444" y="171450"/>
                </a:cubicBezTo>
                <a:lnTo>
                  <a:pt x="35719" y="171450"/>
                </a:lnTo>
                <a:cubicBezTo>
                  <a:pt x="31790" y="171450"/>
                  <a:pt x="28575" y="168235"/>
                  <a:pt x="28575" y="164306"/>
                </a:cubicBezTo>
                <a:cubicBezTo>
                  <a:pt x="28575" y="144572"/>
                  <a:pt x="44559" y="128588"/>
                  <a:pt x="64294" y="128588"/>
                </a:cubicBezTo>
                <a:close/>
                <a:moveTo>
                  <a:pt x="53578" y="85725"/>
                </a:moveTo>
                <a:cubicBezTo>
                  <a:pt x="53578" y="71925"/>
                  <a:pt x="64782" y="60722"/>
                  <a:pt x="78581" y="60722"/>
                </a:cubicBezTo>
                <a:cubicBezTo>
                  <a:pt x="92381" y="60722"/>
                  <a:pt x="103584" y="71925"/>
                  <a:pt x="103584" y="85725"/>
                </a:cubicBezTo>
                <a:cubicBezTo>
                  <a:pt x="103584" y="99525"/>
                  <a:pt x="92381" y="110728"/>
                  <a:pt x="78581" y="110728"/>
                </a:cubicBezTo>
                <a:cubicBezTo>
                  <a:pt x="64782" y="110728"/>
                  <a:pt x="53578" y="99525"/>
                  <a:pt x="53578" y="85725"/>
                </a:cubicBezTo>
                <a:close/>
                <a:moveTo>
                  <a:pt x="160734" y="64294"/>
                </a:moveTo>
                <a:lnTo>
                  <a:pt x="210741" y="64294"/>
                </a:lnTo>
                <a:cubicBezTo>
                  <a:pt x="216679" y="64294"/>
                  <a:pt x="221456" y="69071"/>
                  <a:pt x="221456" y="75009"/>
                </a:cubicBezTo>
                <a:cubicBezTo>
                  <a:pt x="221456" y="80948"/>
                  <a:pt x="216679" y="85725"/>
                  <a:pt x="210741" y="85725"/>
                </a:cubicBezTo>
                <a:lnTo>
                  <a:pt x="160734" y="85725"/>
                </a:lnTo>
                <a:cubicBezTo>
                  <a:pt x="154796" y="85725"/>
                  <a:pt x="150019" y="80948"/>
                  <a:pt x="150019" y="75009"/>
                </a:cubicBezTo>
                <a:cubicBezTo>
                  <a:pt x="150019" y="69071"/>
                  <a:pt x="154796" y="64294"/>
                  <a:pt x="160734" y="64294"/>
                </a:cubicBezTo>
                <a:close/>
                <a:moveTo>
                  <a:pt x="160734" y="107156"/>
                </a:moveTo>
                <a:lnTo>
                  <a:pt x="210741" y="107156"/>
                </a:lnTo>
                <a:cubicBezTo>
                  <a:pt x="216679" y="107156"/>
                  <a:pt x="221456" y="111934"/>
                  <a:pt x="221456" y="117872"/>
                </a:cubicBezTo>
                <a:cubicBezTo>
                  <a:pt x="221456" y="123810"/>
                  <a:pt x="216679" y="128588"/>
                  <a:pt x="210741" y="128588"/>
                </a:cubicBezTo>
                <a:lnTo>
                  <a:pt x="160734" y="128588"/>
                </a:lnTo>
                <a:cubicBezTo>
                  <a:pt x="154796" y="128588"/>
                  <a:pt x="150019" y="123810"/>
                  <a:pt x="150019" y="117872"/>
                </a:cubicBezTo>
                <a:cubicBezTo>
                  <a:pt x="150019" y="111934"/>
                  <a:pt x="154796" y="107156"/>
                  <a:pt x="160734" y="107156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6496050" y="1762125"/>
            <a:ext cx="5172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联系我们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219825" y="2266950"/>
            <a:ext cx="5324475" cy="933450"/>
          </a:xfrm>
          <a:custGeom>
            <a:avLst/>
            <a:gdLst/>
            <a:ahLst/>
            <a:cxnLst/>
            <a:rect l="l" t="t" r="r" b="b"/>
            <a:pathLst>
              <a:path w="5324475" h="933450">
                <a:moveTo>
                  <a:pt x="76198" y="0"/>
                </a:moveTo>
                <a:lnTo>
                  <a:pt x="5248277" y="0"/>
                </a:lnTo>
                <a:cubicBezTo>
                  <a:pt x="5290360" y="0"/>
                  <a:pt x="5324475" y="34115"/>
                  <a:pt x="5324475" y="76198"/>
                </a:cubicBezTo>
                <a:lnTo>
                  <a:pt x="5324475" y="857252"/>
                </a:lnTo>
                <a:cubicBezTo>
                  <a:pt x="5324475" y="899335"/>
                  <a:pt x="5290360" y="933450"/>
                  <a:pt x="5248277" y="933450"/>
                </a:cubicBezTo>
                <a:lnTo>
                  <a:pt x="76198" y="933450"/>
                </a:lnTo>
                <a:cubicBezTo>
                  <a:pt x="34115" y="933450"/>
                  <a:pt x="0" y="899335"/>
                  <a:pt x="0" y="8572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429375" y="2476500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600825" y="261937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28575" y="0"/>
                </a:moveTo>
                <a:cubicBezTo>
                  <a:pt x="12814" y="0"/>
                  <a:pt x="0" y="12814"/>
                  <a:pt x="0" y="28575"/>
                </a:cubicBezTo>
                <a:lnTo>
                  <a:pt x="0" y="200025"/>
                </a:lnTo>
                <a:cubicBezTo>
                  <a:pt x="0" y="215786"/>
                  <a:pt x="12814" y="228600"/>
                  <a:pt x="28575" y="228600"/>
                </a:cubicBezTo>
                <a:lnTo>
                  <a:pt x="142875" y="228600"/>
                </a:lnTo>
                <a:cubicBezTo>
                  <a:pt x="158636" y="228600"/>
                  <a:pt x="171450" y="215786"/>
                  <a:pt x="171450" y="200025"/>
                </a:cubicBezTo>
                <a:lnTo>
                  <a:pt x="171450" y="28575"/>
                </a:lnTo>
                <a:cubicBezTo>
                  <a:pt x="171450" y="12814"/>
                  <a:pt x="158636" y="0"/>
                  <a:pt x="142875" y="0"/>
                </a:cubicBezTo>
                <a:lnTo>
                  <a:pt x="28575" y="0"/>
                </a:lnTo>
                <a:close/>
                <a:moveTo>
                  <a:pt x="78581" y="157163"/>
                </a:moveTo>
                <a:lnTo>
                  <a:pt x="92869" y="157163"/>
                </a:lnTo>
                <a:cubicBezTo>
                  <a:pt x="100772" y="157163"/>
                  <a:pt x="107156" y="163547"/>
                  <a:pt x="107156" y="171450"/>
                </a:cubicBezTo>
                <a:lnTo>
                  <a:pt x="107156" y="207169"/>
                </a:lnTo>
                <a:lnTo>
                  <a:pt x="64294" y="207169"/>
                </a:lnTo>
                <a:lnTo>
                  <a:pt x="64294" y="171450"/>
                </a:lnTo>
                <a:cubicBezTo>
                  <a:pt x="64294" y="163547"/>
                  <a:pt x="70678" y="157163"/>
                  <a:pt x="78581" y="157163"/>
                </a:cubicBezTo>
                <a:close/>
                <a:moveTo>
                  <a:pt x="42863" y="50006"/>
                </a:moveTo>
                <a:cubicBezTo>
                  <a:pt x="42863" y="46077"/>
                  <a:pt x="46077" y="42863"/>
                  <a:pt x="50006" y="42863"/>
                </a:cubicBezTo>
                <a:lnTo>
                  <a:pt x="64294" y="42863"/>
                </a:lnTo>
                <a:cubicBezTo>
                  <a:pt x="68223" y="42863"/>
                  <a:pt x="71438" y="46077"/>
                  <a:pt x="71438" y="50006"/>
                </a:cubicBezTo>
                <a:lnTo>
                  <a:pt x="71438" y="64294"/>
                </a:lnTo>
                <a:cubicBezTo>
                  <a:pt x="71438" y="68223"/>
                  <a:pt x="68223" y="71438"/>
                  <a:pt x="64294" y="71438"/>
                </a:cubicBezTo>
                <a:lnTo>
                  <a:pt x="50006" y="71438"/>
                </a:lnTo>
                <a:cubicBezTo>
                  <a:pt x="46077" y="71438"/>
                  <a:pt x="42863" y="68223"/>
                  <a:pt x="42863" y="64294"/>
                </a:cubicBezTo>
                <a:lnTo>
                  <a:pt x="42863" y="50006"/>
                </a:lnTo>
                <a:close/>
                <a:moveTo>
                  <a:pt x="107156" y="42863"/>
                </a:moveTo>
                <a:lnTo>
                  <a:pt x="121444" y="42863"/>
                </a:lnTo>
                <a:cubicBezTo>
                  <a:pt x="125373" y="42863"/>
                  <a:pt x="128588" y="46077"/>
                  <a:pt x="128588" y="50006"/>
                </a:cubicBezTo>
                <a:lnTo>
                  <a:pt x="128588" y="64294"/>
                </a:lnTo>
                <a:cubicBezTo>
                  <a:pt x="128588" y="68223"/>
                  <a:pt x="125373" y="71438"/>
                  <a:pt x="121444" y="71438"/>
                </a:cubicBezTo>
                <a:lnTo>
                  <a:pt x="107156" y="71438"/>
                </a:lnTo>
                <a:cubicBezTo>
                  <a:pt x="103227" y="71438"/>
                  <a:pt x="100013" y="68223"/>
                  <a:pt x="100013" y="64294"/>
                </a:cubicBezTo>
                <a:lnTo>
                  <a:pt x="100013" y="50006"/>
                </a:lnTo>
                <a:cubicBezTo>
                  <a:pt x="100013" y="46077"/>
                  <a:pt x="103227" y="42863"/>
                  <a:pt x="107156" y="42863"/>
                </a:cubicBezTo>
                <a:close/>
                <a:moveTo>
                  <a:pt x="42863" y="107156"/>
                </a:moveTo>
                <a:cubicBezTo>
                  <a:pt x="42863" y="103227"/>
                  <a:pt x="46077" y="100013"/>
                  <a:pt x="50006" y="100013"/>
                </a:cubicBezTo>
                <a:lnTo>
                  <a:pt x="64294" y="100013"/>
                </a:lnTo>
                <a:cubicBezTo>
                  <a:pt x="68223" y="100013"/>
                  <a:pt x="71438" y="103227"/>
                  <a:pt x="71438" y="107156"/>
                </a:cubicBezTo>
                <a:lnTo>
                  <a:pt x="71438" y="121444"/>
                </a:lnTo>
                <a:cubicBezTo>
                  <a:pt x="71438" y="125373"/>
                  <a:pt x="68223" y="128588"/>
                  <a:pt x="64294" y="128588"/>
                </a:cubicBezTo>
                <a:lnTo>
                  <a:pt x="50006" y="128588"/>
                </a:lnTo>
                <a:cubicBezTo>
                  <a:pt x="46077" y="128588"/>
                  <a:pt x="42863" y="125373"/>
                  <a:pt x="42863" y="121444"/>
                </a:cubicBezTo>
                <a:lnTo>
                  <a:pt x="42863" y="107156"/>
                </a:lnTo>
                <a:close/>
                <a:moveTo>
                  <a:pt x="107156" y="100013"/>
                </a:moveTo>
                <a:lnTo>
                  <a:pt x="121444" y="100013"/>
                </a:lnTo>
                <a:cubicBezTo>
                  <a:pt x="125373" y="100013"/>
                  <a:pt x="128588" y="103227"/>
                  <a:pt x="128588" y="107156"/>
                </a:cubicBezTo>
                <a:lnTo>
                  <a:pt x="128588" y="121444"/>
                </a:lnTo>
                <a:cubicBezTo>
                  <a:pt x="128588" y="125373"/>
                  <a:pt x="125373" y="128588"/>
                  <a:pt x="121444" y="128588"/>
                </a:cubicBezTo>
                <a:lnTo>
                  <a:pt x="107156" y="128588"/>
                </a:lnTo>
                <a:cubicBezTo>
                  <a:pt x="103227" y="128588"/>
                  <a:pt x="100013" y="125373"/>
                  <a:pt x="100013" y="121444"/>
                </a:cubicBezTo>
                <a:lnTo>
                  <a:pt x="100013" y="107156"/>
                </a:lnTo>
                <a:cubicBezTo>
                  <a:pt x="100013" y="103227"/>
                  <a:pt x="103227" y="100013"/>
                  <a:pt x="107156" y="100013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105650" y="2486025"/>
            <a:ext cx="1304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公司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105650" y="2714625"/>
            <a:ext cx="1333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6219825" y="3409950"/>
            <a:ext cx="5324475" cy="933450"/>
          </a:xfrm>
          <a:custGeom>
            <a:avLst/>
            <a:gdLst/>
            <a:ahLst/>
            <a:cxnLst/>
            <a:rect l="l" t="t" r="r" b="b"/>
            <a:pathLst>
              <a:path w="5324475" h="933450">
                <a:moveTo>
                  <a:pt x="76198" y="0"/>
                </a:moveTo>
                <a:lnTo>
                  <a:pt x="5248277" y="0"/>
                </a:lnTo>
                <a:cubicBezTo>
                  <a:pt x="5290360" y="0"/>
                  <a:pt x="5324475" y="34115"/>
                  <a:pt x="5324475" y="76198"/>
                </a:cubicBezTo>
                <a:lnTo>
                  <a:pt x="5324475" y="857252"/>
                </a:lnTo>
                <a:cubicBezTo>
                  <a:pt x="5324475" y="899335"/>
                  <a:pt x="5290360" y="933450"/>
                  <a:pt x="5248277" y="933450"/>
                </a:cubicBezTo>
                <a:lnTo>
                  <a:pt x="76198" y="933450"/>
                </a:lnTo>
                <a:cubicBezTo>
                  <a:pt x="34115" y="933450"/>
                  <a:pt x="0" y="899335"/>
                  <a:pt x="0" y="8572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6419850" y="3609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6600825" y="376237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84207"/>
                </a:moveTo>
                <a:cubicBezTo>
                  <a:pt x="0" y="37683"/>
                  <a:pt x="38398" y="0"/>
                  <a:pt x="85725" y="0"/>
                </a:cubicBezTo>
                <a:cubicBezTo>
                  <a:pt x="133052" y="0"/>
                  <a:pt x="171450" y="37683"/>
                  <a:pt x="171450" y="84207"/>
                </a:cubicBezTo>
                <a:cubicBezTo>
                  <a:pt x="171450" y="137473"/>
                  <a:pt x="117783" y="201320"/>
                  <a:pt x="95369" y="225653"/>
                </a:cubicBezTo>
                <a:cubicBezTo>
                  <a:pt x="90101" y="231368"/>
                  <a:pt x="81305" y="231368"/>
                  <a:pt x="76036" y="225653"/>
                </a:cubicBezTo>
                <a:cubicBezTo>
                  <a:pt x="53623" y="201320"/>
                  <a:pt x="-45" y="137473"/>
                  <a:pt x="-45" y="84207"/>
                </a:cubicBezTo>
                <a:close/>
                <a:moveTo>
                  <a:pt x="85725" y="114300"/>
                </a:moveTo>
                <a:cubicBezTo>
                  <a:pt x="101496" y="114300"/>
                  <a:pt x="114300" y="101496"/>
                  <a:pt x="114300" y="85725"/>
                </a:cubicBezTo>
                <a:cubicBezTo>
                  <a:pt x="114300" y="69954"/>
                  <a:pt x="101496" y="57150"/>
                  <a:pt x="85725" y="57150"/>
                </a:cubicBezTo>
                <a:cubicBezTo>
                  <a:pt x="69954" y="57150"/>
                  <a:pt x="57150" y="69954"/>
                  <a:pt x="57150" y="85725"/>
                </a:cubicBezTo>
                <a:cubicBezTo>
                  <a:pt x="57150" y="101496"/>
                  <a:pt x="69954" y="114300"/>
                  <a:pt x="85725" y="11430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105650" y="3629025"/>
            <a:ext cx="1209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服务区域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7105650" y="3857625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安大略省全境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6219825" y="4552950"/>
            <a:ext cx="5324475" cy="933450"/>
          </a:xfrm>
          <a:custGeom>
            <a:avLst/>
            <a:gdLst/>
            <a:ahLst/>
            <a:cxnLst/>
            <a:rect l="l" t="t" r="r" b="b"/>
            <a:pathLst>
              <a:path w="5324475" h="933450">
                <a:moveTo>
                  <a:pt x="76198" y="0"/>
                </a:moveTo>
                <a:lnTo>
                  <a:pt x="5248277" y="0"/>
                </a:lnTo>
                <a:cubicBezTo>
                  <a:pt x="5290360" y="0"/>
                  <a:pt x="5324475" y="34115"/>
                  <a:pt x="5324475" y="76198"/>
                </a:cubicBezTo>
                <a:lnTo>
                  <a:pt x="5324475" y="857252"/>
                </a:lnTo>
                <a:cubicBezTo>
                  <a:pt x="5324475" y="899335"/>
                  <a:pt x="5290360" y="933450"/>
                  <a:pt x="5248277" y="933450"/>
                </a:cubicBezTo>
                <a:lnTo>
                  <a:pt x="76198" y="933450"/>
                </a:lnTo>
                <a:cubicBezTo>
                  <a:pt x="34115" y="933450"/>
                  <a:pt x="0" y="899335"/>
                  <a:pt x="0" y="857252"/>
                </a:cubicBezTo>
                <a:lnTo>
                  <a:pt x="0" y="76198"/>
                </a:lnTo>
                <a:cubicBezTo>
                  <a:pt x="0" y="34115"/>
                  <a:pt x="34115" y="0"/>
                  <a:pt x="76198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6419850" y="4752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6572250" y="4905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7118" y="125016"/>
                </a:moveTo>
                <a:lnTo>
                  <a:pt x="71884" y="125016"/>
                </a:lnTo>
                <a:cubicBezTo>
                  <a:pt x="73179" y="153814"/>
                  <a:pt x="79564" y="180335"/>
                  <a:pt x="88627" y="199757"/>
                </a:cubicBezTo>
                <a:cubicBezTo>
                  <a:pt x="93717" y="210696"/>
                  <a:pt x="99209" y="218420"/>
                  <a:pt x="104299" y="223153"/>
                </a:cubicBezTo>
                <a:cubicBezTo>
                  <a:pt x="109299" y="227841"/>
                  <a:pt x="112737" y="228600"/>
                  <a:pt x="114523" y="228600"/>
                </a:cubicBezTo>
                <a:cubicBezTo>
                  <a:pt x="116309" y="228600"/>
                  <a:pt x="119747" y="227841"/>
                  <a:pt x="124748" y="223153"/>
                </a:cubicBezTo>
                <a:cubicBezTo>
                  <a:pt x="129838" y="218420"/>
                  <a:pt x="135329" y="210651"/>
                  <a:pt x="140419" y="199757"/>
                </a:cubicBezTo>
                <a:cubicBezTo>
                  <a:pt x="149483" y="180335"/>
                  <a:pt x="155868" y="153814"/>
                  <a:pt x="157162" y="125016"/>
                </a:cubicBezTo>
                <a:close/>
                <a:moveTo>
                  <a:pt x="71839" y="103584"/>
                </a:moveTo>
                <a:lnTo>
                  <a:pt x="157073" y="103584"/>
                </a:lnTo>
                <a:cubicBezTo>
                  <a:pt x="155823" y="74786"/>
                  <a:pt x="149438" y="48265"/>
                  <a:pt x="140375" y="28843"/>
                </a:cubicBezTo>
                <a:cubicBezTo>
                  <a:pt x="135285" y="17949"/>
                  <a:pt x="129793" y="10180"/>
                  <a:pt x="124703" y="5447"/>
                </a:cubicBezTo>
                <a:cubicBezTo>
                  <a:pt x="119702" y="759"/>
                  <a:pt x="116265" y="0"/>
                  <a:pt x="114479" y="0"/>
                </a:cubicBezTo>
                <a:cubicBezTo>
                  <a:pt x="112693" y="0"/>
                  <a:pt x="109255" y="759"/>
                  <a:pt x="104254" y="5447"/>
                </a:cubicBezTo>
                <a:cubicBezTo>
                  <a:pt x="99164" y="10180"/>
                  <a:pt x="93672" y="17949"/>
                  <a:pt x="88582" y="28843"/>
                </a:cubicBezTo>
                <a:cubicBezTo>
                  <a:pt x="79519" y="48265"/>
                  <a:pt x="73134" y="74786"/>
                  <a:pt x="71839" y="103584"/>
                </a:cubicBezTo>
                <a:close/>
                <a:moveTo>
                  <a:pt x="50408" y="103584"/>
                </a:moveTo>
                <a:cubicBezTo>
                  <a:pt x="51971" y="65365"/>
                  <a:pt x="61838" y="29870"/>
                  <a:pt x="76260" y="6563"/>
                </a:cubicBezTo>
                <a:cubicBezTo>
                  <a:pt x="35138" y="21119"/>
                  <a:pt x="4867" y="58579"/>
                  <a:pt x="670" y="103584"/>
                </a:cubicBezTo>
                <a:lnTo>
                  <a:pt x="50408" y="103584"/>
                </a:lnTo>
                <a:close/>
                <a:moveTo>
                  <a:pt x="670" y="125016"/>
                </a:moveTo>
                <a:cubicBezTo>
                  <a:pt x="4867" y="170021"/>
                  <a:pt x="35138" y="207481"/>
                  <a:pt x="76260" y="222037"/>
                </a:cubicBezTo>
                <a:cubicBezTo>
                  <a:pt x="61838" y="198730"/>
                  <a:pt x="51971" y="163235"/>
                  <a:pt x="50408" y="125016"/>
                </a:cubicBezTo>
                <a:lnTo>
                  <a:pt x="670" y="125016"/>
                </a:lnTo>
                <a:close/>
                <a:moveTo>
                  <a:pt x="178549" y="125016"/>
                </a:moveTo>
                <a:cubicBezTo>
                  <a:pt x="176986" y="163235"/>
                  <a:pt x="167119" y="198730"/>
                  <a:pt x="152698" y="222037"/>
                </a:cubicBezTo>
                <a:cubicBezTo>
                  <a:pt x="193819" y="207437"/>
                  <a:pt x="224091" y="170021"/>
                  <a:pt x="228287" y="125016"/>
                </a:cubicBezTo>
                <a:lnTo>
                  <a:pt x="178549" y="125016"/>
                </a:lnTo>
                <a:close/>
                <a:moveTo>
                  <a:pt x="228287" y="103584"/>
                </a:moveTo>
                <a:cubicBezTo>
                  <a:pt x="224091" y="58579"/>
                  <a:pt x="193819" y="21119"/>
                  <a:pt x="152698" y="6563"/>
                </a:cubicBezTo>
                <a:cubicBezTo>
                  <a:pt x="167119" y="29870"/>
                  <a:pt x="176986" y="65365"/>
                  <a:pt x="178549" y="103584"/>
                </a:cubicBezTo>
                <a:lnTo>
                  <a:pt x="228287" y="10358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7105650" y="4791075"/>
            <a:ext cx="2581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网站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7105650" y="5019675"/>
            <a:ext cx="2590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okanoho.github.io/EVSE/cn.html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6219825" y="5657850"/>
            <a:ext cx="5324475" cy="552450"/>
          </a:xfrm>
          <a:custGeom>
            <a:avLst/>
            <a:gdLst/>
            <a:ahLst/>
            <a:cxnLst/>
            <a:rect l="l" t="t" r="r" b="b"/>
            <a:pathLst>
              <a:path w="5324475" h="552450">
                <a:moveTo>
                  <a:pt x="76199" y="0"/>
                </a:moveTo>
                <a:lnTo>
                  <a:pt x="5248276" y="0"/>
                </a:lnTo>
                <a:cubicBezTo>
                  <a:pt x="5290359" y="0"/>
                  <a:pt x="5324475" y="34116"/>
                  <a:pt x="5324475" y="76199"/>
                </a:cubicBezTo>
                <a:lnTo>
                  <a:pt x="5324475" y="476251"/>
                </a:lnTo>
                <a:cubicBezTo>
                  <a:pt x="5324475" y="518334"/>
                  <a:pt x="5290359" y="552450"/>
                  <a:pt x="5248276" y="552450"/>
                </a:cubicBezTo>
                <a:lnTo>
                  <a:pt x="76199" y="552450"/>
                </a:lnTo>
                <a:cubicBezTo>
                  <a:pt x="34116" y="552450"/>
                  <a:pt x="0" y="518334"/>
                  <a:pt x="0" y="476251"/>
                </a:cubicBezTo>
                <a:lnTo>
                  <a:pt x="0" y="76199"/>
                </a:lnTo>
                <a:cubicBezTo>
                  <a:pt x="0" y="34116"/>
                  <a:pt x="34116" y="0"/>
                  <a:pt x="76199" y="0"/>
                </a:cubicBezTo>
                <a:close/>
              </a:path>
            </a:pathLst>
          </a:custGeom>
          <a:solidFill>
            <a:srgbClr val="E67E22"/>
          </a:solidFill>
          <a:ln w="254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8135392" y="58578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88" y="19050"/>
                </a:moveTo>
                <a:cubicBezTo>
                  <a:pt x="6400" y="19050"/>
                  <a:pt x="0" y="25450"/>
                  <a:pt x="0" y="33338"/>
                </a:cubicBezTo>
                <a:cubicBezTo>
                  <a:pt x="0" y="37832"/>
                  <a:pt x="2113" y="42059"/>
                  <a:pt x="5715" y="44768"/>
                </a:cubicBezTo>
                <a:lnTo>
                  <a:pt x="67628" y="91202"/>
                </a:lnTo>
                <a:cubicBezTo>
                  <a:pt x="72717" y="95012"/>
                  <a:pt x="79683" y="95012"/>
                  <a:pt x="84773" y="91202"/>
                </a:cubicBezTo>
                <a:lnTo>
                  <a:pt x="146685" y="44767"/>
                </a:lnTo>
                <a:cubicBezTo>
                  <a:pt x="150287" y="42059"/>
                  <a:pt x="152400" y="37832"/>
                  <a:pt x="152400" y="33337"/>
                </a:cubicBezTo>
                <a:cubicBezTo>
                  <a:pt x="152400" y="25450"/>
                  <a:pt x="146000" y="19050"/>
                  <a:pt x="138113" y="19050"/>
                </a:cubicBezTo>
                <a:lnTo>
                  <a:pt x="14288" y="19050"/>
                </a:lnTo>
                <a:close/>
                <a:moveTo>
                  <a:pt x="0" y="58341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58341"/>
                </a:lnTo>
                <a:lnTo>
                  <a:pt x="93345" y="102632"/>
                </a:lnTo>
                <a:cubicBezTo>
                  <a:pt x="83195" y="110252"/>
                  <a:pt x="69205" y="110252"/>
                  <a:pt x="59055" y="102632"/>
                </a:cubicBezTo>
                <a:lnTo>
                  <a:pt x="0" y="58341"/>
                </a:ln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6591300" y="5819775"/>
            <a:ext cx="482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期待与您的合作！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8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t="785" b="785"/>
          <a:stretch/>
        </p:blipFill>
        <p:spPr>
          <a:xfrm>
            <a:off x="0" y="0"/>
            <a:ext cx="12192000" cy="6857416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-585" y="584"/>
            <a:ext cx="12192000" cy="6857416"/>
          </a:xfrm>
          <a:custGeom>
            <a:avLst/>
            <a:gdLst/>
            <a:ahLst/>
            <a:cxnLst/>
            <a:rect l="l" t="t" r="r" b="b"/>
            <a:pathLst>
              <a:path w="12192000" h="6857416">
                <a:moveTo>
                  <a:pt x="0" y="0"/>
                </a:moveTo>
                <a:lnTo>
                  <a:pt x="12192000" y="0"/>
                </a:lnTo>
                <a:lnTo>
                  <a:pt x="12192000" y="6857416"/>
                </a:lnTo>
                <a:lnTo>
                  <a:pt x="0" y="6857416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FFF8E7"/>
              </a:gs>
              <a:gs pos="50000">
                <a:srgbClr val="FFF8E7">
                  <a:alpha val="95000"/>
                </a:srgbClr>
              </a:gs>
              <a:gs pos="100000">
                <a:srgbClr val="FFF8E7">
                  <a:alpha val="80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074453" y="25691"/>
            <a:ext cx="2046014" cy="504497"/>
          </a:xfrm>
          <a:custGeom>
            <a:avLst/>
            <a:gdLst/>
            <a:ahLst/>
            <a:cxnLst/>
            <a:rect l="l" t="t" r="r" b="b"/>
            <a:pathLst>
              <a:path w="2046014" h="504497">
                <a:moveTo>
                  <a:pt x="74741" y="0"/>
                </a:moveTo>
                <a:lnTo>
                  <a:pt x="1971273" y="0"/>
                </a:lnTo>
                <a:cubicBezTo>
                  <a:pt x="2012551" y="0"/>
                  <a:pt x="2046014" y="33463"/>
                  <a:pt x="2046014" y="74741"/>
                </a:cubicBezTo>
                <a:lnTo>
                  <a:pt x="2046014" y="429755"/>
                </a:lnTo>
                <a:cubicBezTo>
                  <a:pt x="2046014" y="471006"/>
                  <a:pt x="2012523" y="504497"/>
                  <a:pt x="1971273" y="504497"/>
                </a:cubicBezTo>
                <a:lnTo>
                  <a:pt x="74741" y="504497"/>
                </a:lnTo>
                <a:cubicBezTo>
                  <a:pt x="33463" y="504497"/>
                  <a:pt x="0" y="471034"/>
                  <a:pt x="0" y="429755"/>
                </a:cubicBezTo>
                <a:lnTo>
                  <a:pt x="0" y="74741"/>
                </a:lnTo>
                <a:cubicBezTo>
                  <a:pt x="0" y="33490"/>
                  <a:pt x="33490" y="0"/>
                  <a:pt x="74741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2"/>
          <p:cNvSpPr/>
          <p:nvPr/>
        </p:nvSpPr>
        <p:spPr>
          <a:xfrm>
            <a:off x="5261303" y="70069"/>
            <a:ext cx="1672313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71" b="1" kern="0" spc="147" dirty="0">
                <a:solidFill>
                  <a:srgbClr val="D4AF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Text 3"/>
          <p:cNvSpPr/>
          <p:nvPr/>
        </p:nvSpPr>
        <p:spPr>
          <a:xfrm>
            <a:off x="2872244" y="649306"/>
            <a:ext cx="6446345" cy="14013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4414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您的加拿大充电基础设施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00000"/>
              </a:lnSpc>
            </a:pPr>
            <a:r>
              <a:rPr lang="en-US" sz="4414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合作伙伴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4"/>
          <p:cNvSpPr/>
          <p:nvPr/>
        </p:nvSpPr>
        <p:spPr>
          <a:xfrm>
            <a:off x="5497494" y="2200166"/>
            <a:ext cx="1195844" cy="56055"/>
          </a:xfrm>
          <a:custGeom>
            <a:avLst/>
            <a:gdLst/>
            <a:ahLst/>
            <a:cxnLst/>
            <a:rect l="l" t="t" r="r" b="b"/>
            <a:pathLst>
              <a:path w="1195844" h="56055">
                <a:moveTo>
                  <a:pt x="0" y="0"/>
                </a:moveTo>
                <a:lnTo>
                  <a:pt x="1195844" y="0"/>
                </a:lnTo>
                <a:lnTo>
                  <a:pt x="1195844" y="56055"/>
                </a:lnTo>
                <a:lnTo>
                  <a:pt x="0" y="56055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2956326" y="2480441"/>
            <a:ext cx="6278179" cy="10930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766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让我们携手：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766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为中国电动汽车品牌在加拿大的成功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40000"/>
              </a:lnSpc>
            </a:pPr>
            <a:r>
              <a:rPr lang="en-US" sz="1766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提供坚实的充电服务保障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6"/>
          <p:cNvSpPr/>
          <p:nvPr/>
        </p:nvSpPr>
        <p:spPr>
          <a:xfrm>
            <a:off x="4240924" y="4110713"/>
            <a:ext cx="719375" cy="719375"/>
          </a:xfrm>
          <a:custGeom>
            <a:avLst/>
            <a:gdLst/>
            <a:ahLst/>
            <a:cxnLst/>
            <a:rect l="l" t="t" r="r" b="b"/>
            <a:pathLst>
              <a:path w="719375" h="719375">
                <a:moveTo>
                  <a:pt x="359687" y="0"/>
                </a:moveTo>
                <a:lnTo>
                  <a:pt x="359687" y="0"/>
                </a:lnTo>
                <a:cubicBezTo>
                  <a:pt x="558204" y="0"/>
                  <a:pt x="719375" y="161171"/>
                  <a:pt x="719375" y="359687"/>
                </a:cubicBezTo>
                <a:lnTo>
                  <a:pt x="719375" y="359687"/>
                </a:lnTo>
                <a:cubicBezTo>
                  <a:pt x="719375" y="558204"/>
                  <a:pt x="558204" y="719375"/>
                  <a:pt x="359687" y="719375"/>
                </a:cubicBezTo>
                <a:lnTo>
                  <a:pt x="359687" y="719375"/>
                </a:lnTo>
                <a:cubicBezTo>
                  <a:pt x="161171" y="719375"/>
                  <a:pt x="0" y="558204"/>
                  <a:pt x="0" y="359687"/>
                </a:cubicBezTo>
                <a:lnTo>
                  <a:pt x="0" y="359687"/>
                </a:lnTo>
                <a:cubicBezTo>
                  <a:pt x="0" y="161171"/>
                  <a:pt x="161171" y="0"/>
                  <a:pt x="359687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445292" y="4330262"/>
            <a:ext cx="315310" cy="280276"/>
          </a:xfrm>
          <a:custGeom>
            <a:avLst/>
            <a:gdLst/>
            <a:ahLst/>
            <a:cxnLst/>
            <a:rect l="l" t="t" r="r" b="b"/>
            <a:pathLst>
              <a:path w="315310" h="280276">
                <a:moveTo>
                  <a:pt x="130941" y="-4379"/>
                </a:moveTo>
                <a:cubicBezTo>
                  <a:pt x="127602" y="-7773"/>
                  <a:pt x="122730" y="-9142"/>
                  <a:pt x="118132" y="-7883"/>
                </a:cubicBezTo>
                <a:cubicBezTo>
                  <a:pt x="113534" y="-6624"/>
                  <a:pt x="109975" y="-3066"/>
                  <a:pt x="108826" y="1533"/>
                </a:cubicBezTo>
                <a:lnTo>
                  <a:pt x="100450" y="34487"/>
                </a:lnTo>
                <a:cubicBezTo>
                  <a:pt x="99848" y="36896"/>
                  <a:pt x="97385" y="38319"/>
                  <a:pt x="95031" y="37607"/>
                </a:cubicBezTo>
                <a:lnTo>
                  <a:pt x="62296" y="28411"/>
                </a:lnTo>
                <a:cubicBezTo>
                  <a:pt x="57697" y="27097"/>
                  <a:pt x="52771" y="28411"/>
                  <a:pt x="49431" y="31750"/>
                </a:cubicBezTo>
                <a:cubicBezTo>
                  <a:pt x="46092" y="35089"/>
                  <a:pt x="44778" y="40016"/>
                  <a:pt x="46092" y="44614"/>
                </a:cubicBezTo>
                <a:lnTo>
                  <a:pt x="55344" y="77350"/>
                </a:lnTo>
                <a:cubicBezTo>
                  <a:pt x="56000" y="79703"/>
                  <a:pt x="54577" y="82167"/>
                  <a:pt x="52223" y="82769"/>
                </a:cubicBezTo>
                <a:lnTo>
                  <a:pt x="19214" y="91144"/>
                </a:lnTo>
                <a:cubicBezTo>
                  <a:pt x="14616" y="92294"/>
                  <a:pt x="11003" y="95907"/>
                  <a:pt x="9744" y="100505"/>
                </a:cubicBezTo>
                <a:cubicBezTo>
                  <a:pt x="8485" y="105103"/>
                  <a:pt x="9853" y="109975"/>
                  <a:pt x="13247" y="113315"/>
                </a:cubicBezTo>
                <a:lnTo>
                  <a:pt x="37607" y="137018"/>
                </a:lnTo>
                <a:cubicBezTo>
                  <a:pt x="39359" y="138715"/>
                  <a:pt x="39359" y="141561"/>
                  <a:pt x="37607" y="143313"/>
                </a:cubicBezTo>
                <a:lnTo>
                  <a:pt x="13302" y="167016"/>
                </a:lnTo>
                <a:cubicBezTo>
                  <a:pt x="9908" y="170355"/>
                  <a:pt x="8540" y="175227"/>
                  <a:pt x="9799" y="179825"/>
                </a:cubicBezTo>
                <a:cubicBezTo>
                  <a:pt x="11058" y="184424"/>
                  <a:pt x="14671" y="187982"/>
                  <a:pt x="19269" y="189186"/>
                </a:cubicBezTo>
                <a:lnTo>
                  <a:pt x="52223" y="197562"/>
                </a:lnTo>
                <a:cubicBezTo>
                  <a:pt x="54632" y="198164"/>
                  <a:pt x="56055" y="200627"/>
                  <a:pt x="55344" y="202981"/>
                </a:cubicBezTo>
                <a:lnTo>
                  <a:pt x="46092" y="235662"/>
                </a:lnTo>
                <a:cubicBezTo>
                  <a:pt x="44778" y="240260"/>
                  <a:pt x="46092" y="245187"/>
                  <a:pt x="49431" y="248526"/>
                </a:cubicBezTo>
                <a:cubicBezTo>
                  <a:pt x="52771" y="251865"/>
                  <a:pt x="57697" y="253179"/>
                  <a:pt x="62296" y="251865"/>
                </a:cubicBezTo>
                <a:lnTo>
                  <a:pt x="95031" y="242614"/>
                </a:lnTo>
                <a:cubicBezTo>
                  <a:pt x="97385" y="241957"/>
                  <a:pt x="99848" y="243380"/>
                  <a:pt x="100450" y="245734"/>
                </a:cubicBezTo>
                <a:lnTo>
                  <a:pt x="108826" y="278688"/>
                </a:lnTo>
                <a:cubicBezTo>
                  <a:pt x="109975" y="283287"/>
                  <a:pt x="113588" y="286900"/>
                  <a:pt x="118187" y="288159"/>
                </a:cubicBezTo>
                <a:cubicBezTo>
                  <a:pt x="122785" y="289418"/>
                  <a:pt x="127657" y="288049"/>
                  <a:pt x="130996" y="284655"/>
                </a:cubicBezTo>
                <a:lnTo>
                  <a:pt x="154699" y="260295"/>
                </a:lnTo>
                <a:cubicBezTo>
                  <a:pt x="156396" y="258544"/>
                  <a:pt x="159243" y="258544"/>
                  <a:pt x="160994" y="260295"/>
                </a:cubicBezTo>
                <a:lnTo>
                  <a:pt x="184643" y="284655"/>
                </a:lnTo>
                <a:cubicBezTo>
                  <a:pt x="187982" y="288049"/>
                  <a:pt x="192854" y="289418"/>
                  <a:pt x="197452" y="288159"/>
                </a:cubicBezTo>
                <a:cubicBezTo>
                  <a:pt x="202050" y="286900"/>
                  <a:pt x="205609" y="283287"/>
                  <a:pt x="206813" y="278688"/>
                </a:cubicBezTo>
                <a:lnTo>
                  <a:pt x="215188" y="245789"/>
                </a:lnTo>
                <a:cubicBezTo>
                  <a:pt x="215791" y="243380"/>
                  <a:pt x="218254" y="241957"/>
                  <a:pt x="220608" y="242669"/>
                </a:cubicBezTo>
                <a:lnTo>
                  <a:pt x="253343" y="251920"/>
                </a:lnTo>
                <a:cubicBezTo>
                  <a:pt x="257941" y="253234"/>
                  <a:pt x="262868" y="251920"/>
                  <a:pt x="266207" y="248581"/>
                </a:cubicBezTo>
                <a:cubicBezTo>
                  <a:pt x="269547" y="245241"/>
                  <a:pt x="270860" y="240315"/>
                  <a:pt x="269547" y="235716"/>
                </a:cubicBezTo>
                <a:lnTo>
                  <a:pt x="260295" y="202981"/>
                </a:lnTo>
                <a:cubicBezTo>
                  <a:pt x="259638" y="200627"/>
                  <a:pt x="261062" y="198164"/>
                  <a:pt x="263416" y="197562"/>
                </a:cubicBezTo>
                <a:lnTo>
                  <a:pt x="296370" y="189186"/>
                </a:lnTo>
                <a:cubicBezTo>
                  <a:pt x="300968" y="188037"/>
                  <a:pt x="304581" y="184424"/>
                  <a:pt x="305840" y="179825"/>
                </a:cubicBezTo>
                <a:cubicBezTo>
                  <a:pt x="307099" y="175227"/>
                  <a:pt x="305731" y="170300"/>
                  <a:pt x="302337" y="167016"/>
                </a:cubicBezTo>
                <a:lnTo>
                  <a:pt x="277977" y="143313"/>
                </a:lnTo>
                <a:cubicBezTo>
                  <a:pt x="276225" y="141616"/>
                  <a:pt x="276225" y="138769"/>
                  <a:pt x="277977" y="137018"/>
                </a:cubicBezTo>
                <a:lnTo>
                  <a:pt x="302337" y="113315"/>
                </a:lnTo>
                <a:cubicBezTo>
                  <a:pt x="305731" y="109975"/>
                  <a:pt x="307099" y="105103"/>
                  <a:pt x="305840" y="100505"/>
                </a:cubicBezTo>
                <a:cubicBezTo>
                  <a:pt x="304581" y="95907"/>
                  <a:pt x="300968" y="92349"/>
                  <a:pt x="296370" y="91144"/>
                </a:cubicBezTo>
                <a:lnTo>
                  <a:pt x="263416" y="82769"/>
                </a:lnTo>
                <a:cubicBezTo>
                  <a:pt x="261007" y="82167"/>
                  <a:pt x="259584" y="79703"/>
                  <a:pt x="260295" y="77350"/>
                </a:cubicBezTo>
                <a:lnTo>
                  <a:pt x="269547" y="44614"/>
                </a:lnTo>
                <a:cubicBezTo>
                  <a:pt x="270860" y="40016"/>
                  <a:pt x="269547" y="35089"/>
                  <a:pt x="266207" y="31750"/>
                </a:cubicBezTo>
                <a:cubicBezTo>
                  <a:pt x="262868" y="28411"/>
                  <a:pt x="257941" y="27097"/>
                  <a:pt x="253343" y="28411"/>
                </a:cubicBezTo>
                <a:lnTo>
                  <a:pt x="220608" y="37662"/>
                </a:lnTo>
                <a:cubicBezTo>
                  <a:pt x="218254" y="38319"/>
                  <a:pt x="215791" y="36896"/>
                  <a:pt x="215188" y="34542"/>
                </a:cubicBezTo>
                <a:lnTo>
                  <a:pt x="206813" y="1533"/>
                </a:lnTo>
                <a:cubicBezTo>
                  <a:pt x="205663" y="-3066"/>
                  <a:pt x="202050" y="-6678"/>
                  <a:pt x="197452" y="-7937"/>
                </a:cubicBezTo>
                <a:cubicBezTo>
                  <a:pt x="192854" y="-9197"/>
                  <a:pt x="187982" y="-7828"/>
                  <a:pt x="184643" y="-4434"/>
                </a:cubicBezTo>
                <a:lnTo>
                  <a:pt x="160940" y="19981"/>
                </a:lnTo>
                <a:cubicBezTo>
                  <a:pt x="159243" y="21732"/>
                  <a:pt x="156396" y="21732"/>
                  <a:pt x="154644" y="19981"/>
                </a:cubicBezTo>
                <a:lnTo>
                  <a:pt x="130941" y="-4379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028820" y="4993582"/>
            <a:ext cx="1139789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4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Seal认证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9"/>
          <p:cNvSpPr/>
          <p:nvPr/>
        </p:nvSpPr>
        <p:spPr>
          <a:xfrm>
            <a:off x="4114800" y="5292543"/>
            <a:ext cx="971623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专业资质保障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735729" y="4110713"/>
            <a:ext cx="719375" cy="719375"/>
          </a:xfrm>
          <a:custGeom>
            <a:avLst/>
            <a:gdLst/>
            <a:ahLst/>
            <a:cxnLst/>
            <a:rect l="l" t="t" r="r" b="b"/>
            <a:pathLst>
              <a:path w="719375" h="719375">
                <a:moveTo>
                  <a:pt x="359687" y="0"/>
                </a:moveTo>
                <a:lnTo>
                  <a:pt x="359687" y="0"/>
                </a:lnTo>
                <a:cubicBezTo>
                  <a:pt x="558204" y="0"/>
                  <a:pt x="719375" y="161171"/>
                  <a:pt x="719375" y="359687"/>
                </a:cubicBezTo>
                <a:lnTo>
                  <a:pt x="719375" y="359687"/>
                </a:lnTo>
                <a:cubicBezTo>
                  <a:pt x="719375" y="558204"/>
                  <a:pt x="558204" y="719375"/>
                  <a:pt x="359687" y="719375"/>
                </a:cubicBezTo>
                <a:lnTo>
                  <a:pt x="359687" y="719375"/>
                </a:lnTo>
                <a:cubicBezTo>
                  <a:pt x="161171" y="719375"/>
                  <a:pt x="0" y="558204"/>
                  <a:pt x="0" y="359687"/>
                </a:cubicBezTo>
                <a:lnTo>
                  <a:pt x="0" y="359687"/>
                </a:lnTo>
                <a:cubicBezTo>
                  <a:pt x="0" y="161171"/>
                  <a:pt x="161171" y="0"/>
                  <a:pt x="359687" y="0"/>
                </a:cubicBezTo>
                <a:close/>
              </a:path>
            </a:pathLst>
          </a:custGeom>
          <a:solidFill>
            <a:srgbClr val="E67E22"/>
          </a:solidFill>
          <a:ln w="381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5922579" y="4330262"/>
            <a:ext cx="350345" cy="280276"/>
          </a:xfrm>
          <a:custGeom>
            <a:avLst/>
            <a:gdLst/>
            <a:ahLst/>
            <a:cxnLst/>
            <a:rect l="l" t="t" r="r" b="b"/>
            <a:pathLst>
              <a:path w="350345" h="280276">
                <a:moveTo>
                  <a:pt x="315310" y="26276"/>
                </a:moveTo>
                <a:cubicBezTo>
                  <a:pt x="315310" y="20200"/>
                  <a:pt x="312190" y="14561"/>
                  <a:pt x="306990" y="11386"/>
                </a:cubicBezTo>
                <a:cubicBezTo>
                  <a:pt x="301789" y="8211"/>
                  <a:pt x="295384" y="7883"/>
                  <a:pt x="289965" y="10620"/>
                </a:cubicBezTo>
                <a:lnTo>
                  <a:pt x="226356" y="42425"/>
                </a:lnTo>
                <a:lnTo>
                  <a:pt x="128150" y="9634"/>
                </a:lnTo>
                <a:cubicBezTo>
                  <a:pt x="123716" y="8156"/>
                  <a:pt x="118953" y="8485"/>
                  <a:pt x="114793" y="10565"/>
                </a:cubicBezTo>
                <a:lnTo>
                  <a:pt x="44724" y="45600"/>
                </a:lnTo>
                <a:cubicBezTo>
                  <a:pt x="38757" y="48610"/>
                  <a:pt x="35034" y="54687"/>
                  <a:pt x="35034" y="61310"/>
                </a:cubicBezTo>
                <a:lnTo>
                  <a:pt x="35034" y="254000"/>
                </a:lnTo>
                <a:cubicBezTo>
                  <a:pt x="35034" y="260076"/>
                  <a:pt x="38155" y="265715"/>
                  <a:pt x="43355" y="268890"/>
                </a:cubicBezTo>
                <a:cubicBezTo>
                  <a:pt x="48556" y="272065"/>
                  <a:pt x="54960" y="272393"/>
                  <a:pt x="60380" y="269656"/>
                </a:cubicBezTo>
                <a:lnTo>
                  <a:pt x="123934" y="237851"/>
                </a:lnTo>
                <a:lnTo>
                  <a:pt x="218801" y="269492"/>
                </a:lnTo>
                <a:cubicBezTo>
                  <a:pt x="216447" y="265988"/>
                  <a:pt x="214148" y="262321"/>
                  <a:pt x="211904" y="258598"/>
                </a:cubicBezTo>
                <a:cubicBezTo>
                  <a:pt x="205882" y="248581"/>
                  <a:pt x="199916" y="237085"/>
                  <a:pt x="195481" y="224768"/>
                </a:cubicBezTo>
                <a:lnTo>
                  <a:pt x="140083" y="206320"/>
                </a:lnTo>
                <a:lnTo>
                  <a:pt x="140083" y="50581"/>
                </a:lnTo>
                <a:lnTo>
                  <a:pt x="210152" y="73956"/>
                </a:lnTo>
                <a:lnTo>
                  <a:pt x="210152" y="128314"/>
                </a:lnTo>
                <a:cubicBezTo>
                  <a:pt x="227122" y="108716"/>
                  <a:pt x="252303" y="96345"/>
                  <a:pt x="280221" y="96345"/>
                </a:cubicBezTo>
                <a:cubicBezTo>
                  <a:pt x="292593" y="96345"/>
                  <a:pt x="304417" y="98753"/>
                  <a:pt x="315256" y="103188"/>
                </a:cubicBezTo>
                <a:lnTo>
                  <a:pt x="315310" y="26276"/>
                </a:lnTo>
                <a:close/>
                <a:moveTo>
                  <a:pt x="280276" y="122621"/>
                </a:moveTo>
                <a:cubicBezTo>
                  <a:pt x="243982" y="122621"/>
                  <a:pt x="214586" y="151524"/>
                  <a:pt x="214586" y="187161"/>
                </a:cubicBezTo>
                <a:cubicBezTo>
                  <a:pt x="214586" y="224878"/>
                  <a:pt x="249675" y="269492"/>
                  <a:pt x="268561" y="290786"/>
                </a:cubicBezTo>
                <a:cubicBezTo>
                  <a:pt x="274911" y="297903"/>
                  <a:pt x="285695" y="297903"/>
                  <a:pt x="292045" y="290786"/>
                </a:cubicBezTo>
                <a:cubicBezTo>
                  <a:pt x="310931" y="269492"/>
                  <a:pt x="346020" y="224878"/>
                  <a:pt x="346020" y="187161"/>
                </a:cubicBezTo>
                <a:cubicBezTo>
                  <a:pt x="346020" y="151524"/>
                  <a:pt x="316624" y="122621"/>
                  <a:pt x="280331" y="122621"/>
                </a:cubicBezTo>
                <a:close/>
                <a:moveTo>
                  <a:pt x="258379" y="188310"/>
                </a:moveTo>
                <a:cubicBezTo>
                  <a:pt x="258379" y="176225"/>
                  <a:pt x="268191" y="166414"/>
                  <a:pt x="280276" y="166414"/>
                </a:cubicBezTo>
                <a:cubicBezTo>
                  <a:pt x="292361" y="166414"/>
                  <a:pt x="302172" y="176225"/>
                  <a:pt x="302172" y="188310"/>
                </a:cubicBezTo>
                <a:cubicBezTo>
                  <a:pt x="302172" y="200395"/>
                  <a:pt x="292361" y="210207"/>
                  <a:pt x="280276" y="210207"/>
                </a:cubicBezTo>
                <a:cubicBezTo>
                  <a:pt x="268191" y="210207"/>
                  <a:pt x="258379" y="200395"/>
                  <a:pt x="258379" y="18831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5632961" y="4993582"/>
            <a:ext cx="924910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4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安省全覆盖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5534864" y="5292543"/>
            <a:ext cx="1121103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本地化服务网络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7230533" y="4110713"/>
            <a:ext cx="719375" cy="719375"/>
          </a:xfrm>
          <a:custGeom>
            <a:avLst/>
            <a:gdLst/>
            <a:ahLst/>
            <a:cxnLst/>
            <a:rect l="l" t="t" r="r" b="b"/>
            <a:pathLst>
              <a:path w="719375" h="719375">
                <a:moveTo>
                  <a:pt x="359687" y="0"/>
                </a:moveTo>
                <a:lnTo>
                  <a:pt x="359687" y="0"/>
                </a:lnTo>
                <a:cubicBezTo>
                  <a:pt x="558204" y="0"/>
                  <a:pt x="719375" y="161171"/>
                  <a:pt x="719375" y="359687"/>
                </a:cubicBezTo>
                <a:lnTo>
                  <a:pt x="719375" y="359687"/>
                </a:lnTo>
                <a:cubicBezTo>
                  <a:pt x="719375" y="558204"/>
                  <a:pt x="558204" y="719375"/>
                  <a:pt x="359687" y="719375"/>
                </a:cubicBezTo>
                <a:lnTo>
                  <a:pt x="359687" y="719375"/>
                </a:lnTo>
                <a:cubicBezTo>
                  <a:pt x="161171" y="719375"/>
                  <a:pt x="0" y="558204"/>
                  <a:pt x="0" y="359687"/>
                </a:cubicBezTo>
                <a:lnTo>
                  <a:pt x="0" y="359687"/>
                </a:lnTo>
                <a:cubicBezTo>
                  <a:pt x="0" y="161171"/>
                  <a:pt x="161171" y="0"/>
                  <a:pt x="359687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5"/>
          <p:cNvSpPr/>
          <p:nvPr/>
        </p:nvSpPr>
        <p:spPr>
          <a:xfrm>
            <a:off x="7452418" y="4330262"/>
            <a:ext cx="280276" cy="280276"/>
          </a:xfrm>
          <a:custGeom>
            <a:avLst/>
            <a:gdLst/>
            <a:ahLst/>
            <a:cxnLst/>
            <a:rect l="l" t="t" r="r" b="b"/>
            <a:pathLst>
              <a:path w="280276" h="280276">
                <a:moveTo>
                  <a:pt x="157765" y="0"/>
                </a:moveTo>
                <a:cubicBezTo>
                  <a:pt x="157765" y="-9689"/>
                  <a:pt x="149937" y="-17517"/>
                  <a:pt x="140247" y="-17517"/>
                </a:cubicBezTo>
                <a:cubicBezTo>
                  <a:pt x="130558" y="-17517"/>
                  <a:pt x="122730" y="-9689"/>
                  <a:pt x="122730" y="0"/>
                </a:cubicBezTo>
                <a:lnTo>
                  <a:pt x="122730" y="33994"/>
                </a:lnTo>
                <a:lnTo>
                  <a:pt x="114519" y="25783"/>
                </a:lnTo>
                <a:cubicBezTo>
                  <a:pt x="109373" y="20638"/>
                  <a:pt x="101053" y="20638"/>
                  <a:pt x="95962" y="25783"/>
                </a:cubicBezTo>
                <a:cubicBezTo>
                  <a:pt x="90871" y="30929"/>
                  <a:pt x="90816" y="39250"/>
                  <a:pt x="95962" y="44341"/>
                </a:cubicBezTo>
                <a:lnTo>
                  <a:pt x="122785" y="71164"/>
                </a:lnTo>
                <a:lnTo>
                  <a:pt x="122785" y="109811"/>
                </a:lnTo>
                <a:lnTo>
                  <a:pt x="89283" y="90488"/>
                </a:lnTo>
                <a:lnTo>
                  <a:pt x="79484" y="53866"/>
                </a:lnTo>
                <a:cubicBezTo>
                  <a:pt x="77623" y="46859"/>
                  <a:pt x="70397" y="42698"/>
                  <a:pt x="63391" y="44559"/>
                </a:cubicBezTo>
                <a:cubicBezTo>
                  <a:pt x="56384" y="46421"/>
                  <a:pt x="52169" y="53647"/>
                  <a:pt x="54030" y="60653"/>
                </a:cubicBezTo>
                <a:lnTo>
                  <a:pt x="57041" y="71875"/>
                </a:lnTo>
                <a:lnTo>
                  <a:pt x="27644" y="54906"/>
                </a:lnTo>
                <a:cubicBezTo>
                  <a:pt x="19269" y="50088"/>
                  <a:pt x="8540" y="52935"/>
                  <a:pt x="3722" y="61310"/>
                </a:cubicBezTo>
                <a:cubicBezTo>
                  <a:pt x="-1095" y="69686"/>
                  <a:pt x="1752" y="80415"/>
                  <a:pt x="10127" y="85232"/>
                </a:cubicBezTo>
                <a:lnTo>
                  <a:pt x="39523" y="102202"/>
                </a:lnTo>
                <a:lnTo>
                  <a:pt x="28301" y="105213"/>
                </a:lnTo>
                <a:cubicBezTo>
                  <a:pt x="21294" y="107074"/>
                  <a:pt x="17134" y="114300"/>
                  <a:pt x="18995" y="121307"/>
                </a:cubicBezTo>
                <a:cubicBezTo>
                  <a:pt x="20856" y="128314"/>
                  <a:pt x="28082" y="132474"/>
                  <a:pt x="35089" y="130613"/>
                </a:cubicBezTo>
                <a:lnTo>
                  <a:pt x="71711" y="120814"/>
                </a:lnTo>
                <a:lnTo>
                  <a:pt x="105213" y="140138"/>
                </a:lnTo>
                <a:lnTo>
                  <a:pt x="71711" y="159462"/>
                </a:lnTo>
                <a:lnTo>
                  <a:pt x="35089" y="149663"/>
                </a:lnTo>
                <a:cubicBezTo>
                  <a:pt x="28082" y="147802"/>
                  <a:pt x="20856" y="151962"/>
                  <a:pt x="18995" y="158969"/>
                </a:cubicBezTo>
                <a:cubicBezTo>
                  <a:pt x="17134" y="165976"/>
                  <a:pt x="21294" y="173202"/>
                  <a:pt x="28301" y="175063"/>
                </a:cubicBezTo>
                <a:lnTo>
                  <a:pt x="39523" y="178074"/>
                </a:lnTo>
                <a:lnTo>
                  <a:pt x="10127" y="195044"/>
                </a:lnTo>
                <a:cubicBezTo>
                  <a:pt x="1752" y="199861"/>
                  <a:pt x="-1095" y="210590"/>
                  <a:pt x="3722" y="218966"/>
                </a:cubicBezTo>
                <a:cubicBezTo>
                  <a:pt x="8540" y="227341"/>
                  <a:pt x="19269" y="230242"/>
                  <a:pt x="27644" y="225370"/>
                </a:cubicBezTo>
                <a:lnTo>
                  <a:pt x="57041" y="208400"/>
                </a:lnTo>
                <a:lnTo>
                  <a:pt x="54030" y="219622"/>
                </a:lnTo>
                <a:cubicBezTo>
                  <a:pt x="52169" y="226629"/>
                  <a:pt x="56329" y="233855"/>
                  <a:pt x="63336" y="235716"/>
                </a:cubicBezTo>
                <a:cubicBezTo>
                  <a:pt x="70343" y="237578"/>
                  <a:pt x="77569" y="233417"/>
                  <a:pt x="79430" y="226410"/>
                </a:cubicBezTo>
                <a:lnTo>
                  <a:pt x="89228" y="189788"/>
                </a:lnTo>
                <a:lnTo>
                  <a:pt x="122730" y="170465"/>
                </a:lnTo>
                <a:lnTo>
                  <a:pt x="122730" y="209112"/>
                </a:lnTo>
                <a:lnTo>
                  <a:pt x="95907" y="235935"/>
                </a:lnTo>
                <a:cubicBezTo>
                  <a:pt x="90761" y="241081"/>
                  <a:pt x="90761" y="249402"/>
                  <a:pt x="95907" y="254493"/>
                </a:cubicBezTo>
                <a:cubicBezTo>
                  <a:pt x="101053" y="259584"/>
                  <a:pt x="109373" y="259638"/>
                  <a:pt x="114464" y="254493"/>
                </a:cubicBezTo>
                <a:lnTo>
                  <a:pt x="122675" y="246281"/>
                </a:lnTo>
                <a:lnTo>
                  <a:pt x="122675" y="280276"/>
                </a:lnTo>
                <a:cubicBezTo>
                  <a:pt x="122675" y="289965"/>
                  <a:pt x="130503" y="297793"/>
                  <a:pt x="140193" y="297793"/>
                </a:cubicBezTo>
                <a:cubicBezTo>
                  <a:pt x="149882" y="297793"/>
                  <a:pt x="157710" y="289965"/>
                  <a:pt x="157710" y="280276"/>
                </a:cubicBezTo>
                <a:lnTo>
                  <a:pt x="157710" y="246281"/>
                </a:lnTo>
                <a:lnTo>
                  <a:pt x="165921" y="254493"/>
                </a:lnTo>
                <a:cubicBezTo>
                  <a:pt x="171067" y="259638"/>
                  <a:pt x="179388" y="259638"/>
                  <a:pt x="184478" y="254493"/>
                </a:cubicBezTo>
                <a:cubicBezTo>
                  <a:pt x="189569" y="249347"/>
                  <a:pt x="189624" y="241026"/>
                  <a:pt x="184478" y="235935"/>
                </a:cubicBezTo>
                <a:lnTo>
                  <a:pt x="157655" y="209112"/>
                </a:lnTo>
                <a:lnTo>
                  <a:pt x="157655" y="170465"/>
                </a:lnTo>
                <a:lnTo>
                  <a:pt x="191157" y="189788"/>
                </a:lnTo>
                <a:lnTo>
                  <a:pt x="200956" y="226410"/>
                </a:lnTo>
                <a:cubicBezTo>
                  <a:pt x="202817" y="233417"/>
                  <a:pt x="210043" y="237578"/>
                  <a:pt x="217050" y="235716"/>
                </a:cubicBezTo>
                <a:cubicBezTo>
                  <a:pt x="224056" y="233855"/>
                  <a:pt x="228217" y="226629"/>
                  <a:pt x="226356" y="219622"/>
                </a:cubicBezTo>
                <a:lnTo>
                  <a:pt x="223345" y="208400"/>
                </a:lnTo>
                <a:lnTo>
                  <a:pt x="252741" y="225370"/>
                </a:lnTo>
                <a:cubicBezTo>
                  <a:pt x="261116" y="230188"/>
                  <a:pt x="271846" y="227341"/>
                  <a:pt x="276663" y="218966"/>
                </a:cubicBezTo>
                <a:cubicBezTo>
                  <a:pt x="281480" y="210590"/>
                  <a:pt x="278634" y="199861"/>
                  <a:pt x="270258" y="195044"/>
                </a:cubicBezTo>
                <a:lnTo>
                  <a:pt x="240862" y="178074"/>
                </a:lnTo>
                <a:lnTo>
                  <a:pt x="252084" y="175063"/>
                </a:lnTo>
                <a:cubicBezTo>
                  <a:pt x="259091" y="173202"/>
                  <a:pt x="263251" y="165976"/>
                  <a:pt x="261390" y="158969"/>
                </a:cubicBezTo>
                <a:cubicBezTo>
                  <a:pt x="259529" y="151962"/>
                  <a:pt x="252303" y="147802"/>
                  <a:pt x="245296" y="149663"/>
                </a:cubicBezTo>
                <a:lnTo>
                  <a:pt x="208674" y="159462"/>
                </a:lnTo>
                <a:lnTo>
                  <a:pt x="175172" y="140138"/>
                </a:lnTo>
                <a:lnTo>
                  <a:pt x="208674" y="120814"/>
                </a:lnTo>
                <a:lnTo>
                  <a:pt x="245296" y="130613"/>
                </a:lnTo>
                <a:cubicBezTo>
                  <a:pt x="252303" y="132474"/>
                  <a:pt x="259529" y="128314"/>
                  <a:pt x="261390" y="121307"/>
                </a:cubicBezTo>
                <a:cubicBezTo>
                  <a:pt x="263251" y="114300"/>
                  <a:pt x="259091" y="107074"/>
                  <a:pt x="252084" y="105213"/>
                </a:cubicBezTo>
                <a:lnTo>
                  <a:pt x="240862" y="102202"/>
                </a:lnTo>
                <a:lnTo>
                  <a:pt x="270258" y="85232"/>
                </a:lnTo>
                <a:cubicBezTo>
                  <a:pt x="278634" y="80415"/>
                  <a:pt x="281535" y="69686"/>
                  <a:pt x="276663" y="61310"/>
                </a:cubicBezTo>
                <a:cubicBezTo>
                  <a:pt x="271791" y="52935"/>
                  <a:pt x="261116" y="50088"/>
                  <a:pt x="252741" y="54906"/>
                </a:cubicBezTo>
                <a:lnTo>
                  <a:pt x="223345" y="71875"/>
                </a:lnTo>
                <a:lnTo>
                  <a:pt x="226356" y="60653"/>
                </a:lnTo>
                <a:cubicBezTo>
                  <a:pt x="228217" y="53647"/>
                  <a:pt x="224056" y="46421"/>
                  <a:pt x="217050" y="44559"/>
                </a:cubicBezTo>
                <a:cubicBezTo>
                  <a:pt x="210043" y="42698"/>
                  <a:pt x="202817" y="46859"/>
                  <a:pt x="200956" y="53866"/>
                </a:cubicBezTo>
                <a:lnTo>
                  <a:pt x="191157" y="90487"/>
                </a:lnTo>
                <a:lnTo>
                  <a:pt x="157655" y="109811"/>
                </a:lnTo>
                <a:lnTo>
                  <a:pt x="157655" y="71164"/>
                </a:lnTo>
                <a:lnTo>
                  <a:pt x="184478" y="44341"/>
                </a:lnTo>
                <a:cubicBezTo>
                  <a:pt x="189624" y="39195"/>
                  <a:pt x="189624" y="30874"/>
                  <a:pt x="184478" y="25783"/>
                </a:cubicBezTo>
                <a:cubicBezTo>
                  <a:pt x="179333" y="20692"/>
                  <a:pt x="171012" y="20637"/>
                  <a:pt x="165921" y="25783"/>
                </a:cubicBezTo>
                <a:lnTo>
                  <a:pt x="157710" y="33994"/>
                </a:lnTo>
                <a:lnTo>
                  <a:pt x="15771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148494" y="4993582"/>
            <a:ext cx="887540" cy="2615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24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-40°C适应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6954929" y="5292543"/>
            <a:ext cx="1270584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极寒环境专业方案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4661338" y="5829738"/>
            <a:ext cx="2868156" cy="625949"/>
          </a:xfrm>
          <a:custGeom>
            <a:avLst/>
            <a:gdLst/>
            <a:ahLst/>
            <a:cxnLst/>
            <a:rect l="l" t="t" r="r" b="b"/>
            <a:pathLst>
              <a:path w="2868156" h="625949">
                <a:moveTo>
                  <a:pt x="112108" y="0"/>
                </a:moveTo>
                <a:lnTo>
                  <a:pt x="2756049" y="0"/>
                </a:lnTo>
                <a:cubicBezTo>
                  <a:pt x="2817964" y="0"/>
                  <a:pt x="2868156" y="50192"/>
                  <a:pt x="2868156" y="112108"/>
                </a:cubicBezTo>
                <a:lnTo>
                  <a:pt x="2868156" y="513842"/>
                </a:lnTo>
                <a:cubicBezTo>
                  <a:pt x="2868156" y="575757"/>
                  <a:pt x="2817964" y="625949"/>
                  <a:pt x="2756049" y="625949"/>
                </a:cubicBezTo>
                <a:lnTo>
                  <a:pt x="112108" y="625949"/>
                </a:lnTo>
                <a:cubicBezTo>
                  <a:pt x="50192" y="625949"/>
                  <a:pt x="0" y="575757"/>
                  <a:pt x="0" y="513842"/>
                </a:cubicBezTo>
                <a:lnTo>
                  <a:pt x="0" y="112108"/>
                </a:lnTo>
                <a:cubicBezTo>
                  <a:pt x="0" y="50192"/>
                  <a:pt x="50192" y="0"/>
                  <a:pt x="112108" y="0"/>
                </a:cubicBezTo>
                <a:close/>
              </a:path>
            </a:pathLst>
          </a:custGeom>
          <a:solidFill>
            <a:srgbClr val="E67E22"/>
          </a:solidFill>
          <a:ln w="381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4918257" y="5993232"/>
            <a:ext cx="2354317" cy="2989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66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期待与您携手共创未来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76433" y="6539770"/>
            <a:ext cx="2307605" cy="2242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© 2026 </a:t>
            </a:r>
            <a:r>
              <a:rPr lang="en-US" altLang="zh-CN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Walnut EVSE</a:t>
            </a:r>
            <a:r>
              <a:rPr lang="en-US" sz="1177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. 版权所有.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MARKET OPPORTUNITY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合作机遇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52575"/>
            <a:ext cx="5581650" cy="1962150"/>
          </a:xfrm>
          <a:custGeom>
            <a:avLst/>
            <a:gdLst/>
            <a:ahLst/>
            <a:cxnLst/>
            <a:rect l="l" t="t" r="r" b="b"/>
            <a:pathLst>
              <a:path w="5581650" h="1962150">
                <a:moveTo>
                  <a:pt x="114295" y="0"/>
                </a:moveTo>
                <a:lnTo>
                  <a:pt x="5467355" y="0"/>
                </a:lnTo>
                <a:cubicBezTo>
                  <a:pt x="5530478" y="0"/>
                  <a:pt x="5581650" y="51172"/>
                  <a:pt x="5581650" y="114295"/>
                </a:cubicBezTo>
                <a:lnTo>
                  <a:pt x="5581650" y="1847855"/>
                </a:lnTo>
                <a:cubicBezTo>
                  <a:pt x="5581650" y="1910978"/>
                  <a:pt x="5530478" y="1962150"/>
                  <a:pt x="5467355" y="1962150"/>
                </a:cubicBezTo>
                <a:lnTo>
                  <a:pt x="114295" y="1962150"/>
                </a:lnTo>
                <a:cubicBezTo>
                  <a:pt x="51172" y="1962150"/>
                  <a:pt x="0" y="1910978"/>
                  <a:pt x="0" y="1847855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28650" y="1943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81050" y="2095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60365" y="52417"/>
                </a:moveTo>
                <a:lnTo>
                  <a:pt x="48711" y="85725"/>
                </a:lnTo>
                <a:lnTo>
                  <a:pt x="179889" y="85725"/>
                </a:lnTo>
                <a:lnTo>
                  <a:pt x="168235" y="52417"/>
                </a:lnTo>
                <a:cubicBezTo>
                  <a:pt x="166226" y="46702"/>
                  <a:pt x="160824" y="42863"/>
                  <a:pt x="154751" y="42863"/>
                </a:cubicBezTo>
                <a:lnTo>
                  <a:pt x="73849" y="42863"/>
                </a:lnTo>
                <a:cubicBezTo>
                  <a:pt x="67776" y="42863"/>
                  <a:pt x="62374" y="46702"/>
                  <a:pt x="60365" y="52417"/>
                </a:cubicBezTo>
                <a:close/>
                <a:moveTo>
                  <a:pt x="17681" y="87868"/>
                </a:moveTo>
                <a:lnTo>
                  <a:pt x="33397" y="42996"/>
                </a:lnTo>
                <a:cubicBezTo>
                  <a:pt x="39425" y="25807"/>
                  <a:pt x="55632" y="14288"/>
                  <a:pt x="73849" y="14288"/>
                </a:cubicBezTo>
                <a:lnTo>
                  <a:pt x="154751" y="14288"/>
                </a:lnTo>
                <a:cubicBezTo>
                  <a:pt x="172968" y="14288"/>
                  <a:pt x="189175" y="25807"/>
                  <a:pt x="195203" y="42996"/>
                </a:cubicBezTo>
                <a:lnTo>
                  <a:pt x="210919" y="87868"/>
                </a:lnTo>
                <a:cubicBezTo>
                  <a:pt x="221278" y="92154"/>
                  <a:pt x="228600" y="102379"/>
                  <a:pt x="228600" y="11430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200025" y="214313"/>
                </a:lnTo>
                <a:cubicBezTo>
                  <a:pt x="192122" y="214313"/>
                  <a:pt x="185738" y="207928"/>
                  <a:pt x="185738" y="200025"/>
                </a:cubicBezTo>
                <a:lnTo>
                  <a:pt x="185738" y="185738"/>
                </a:lnTo>
                <a:lnTo>
                  <a:pt x="42863" y="185738"/>
                </a:lnTo>
                <a:lnTo>
                  <a:pt x="42863" y="200025"/>
                </a:lnTo>
                <a:cubicBezTo>
                  <a:pt x="42863" y="207928"/>
                  <a:pt x="36478" y="214313"/>
                  <a:pt x="28575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14300"/>
                </a:lnTo>
                <a:cubicBezTo>
                  <a:pt x="0" y="102379"/>
                  <a:pt x="7322" y="92154"/>
                  <a:pt x="17681" y="87868"/>
                </a:cubicBezTo>
                <a:close/>
                <a:moveTo>
                  <a:pt x="57150" y="135731"/>
                </a:moveTo>
                <a:cubicBezTo>
                  <a:pt x="57150" y="127846"/>
                  <a:pt x="50748" y="121444"/>
                  <a:pt x="42863" y="121444"/>
                </a:cubicBezTo>
                <a:cubicBezTo>
                  <a:pt x="34977" y="121444"/>
                  <a:pt x="28575" y="127846"/>
                  <a:pt x="28575" y="135731"/>
                </a:cubicBezTo>
                <a:cubicBezTo>
                  <a:pt x="28575" y="143617"/>
                  <a:pt x="34977" y="150019"/>
                  <a:pt x="42863" y="150019"/>
                </a:cubicBezTo>
                <a:cubicBezTo>
                  <a:pt x="50748" y="150019"/>
                  <a:pt x="57150" y="143617"/>
                  <a:pt x="57150" y="135731"/>
                </a:cubicBezTo>
                <a:close/>
                <a:moveTo>
                  <a:pt x="185738" y="150019"/>
                </a:moveTo>
                <a:cubicBezTo>
                  <a:pt x="193623" y="150019"/>
                  <a:pt x="200025" y="143617"/>
                  <a:pt x="200025" y="135731"/>
                </a:cubicBezTo>
                <a:cubicBezTo>
                  <a:pt x="200025" y="127846"/>
                  <a:pt x="193623" y="121444"/>
                  <a:pt x="185738" y="121444"/>
                </a:cubicBezTo>
                <a:cubicBezTo>
                  <a:pt x="177852" y="121444"/>
                  <a:pt x="171450" y="127846"/>
                  <a:pt x="171450" y="135731"/>
                </a:cubicBezTo>
                <a:cubicBezTo>
                  <a:pt x="171450" y="143617"/>
                  <a:pt x="177852" y="150019"/>
                  <a:pt x="185738" y="15001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14450" y="1905000"/>
            <a:ext cx="19431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中国电动汽车品牌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积极拓展北美市场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628650" y="26670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中国新能源汽车技术领先，品牌正在加速全球化布局，北美市场尤其是加拿大成为重要战略目标。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6219825" y="1552575"/>
            <a:ext cx="5581650" cy="1962150"/>
          </a:xfrm>
          <a:custGeom>
            <a:avLst/>
            <a:gdLst/>
            <a:ahLst/>
            <a:cxnLst/>
            <a:rect l="l" t="t" r="r" b="b"/>
            <a:pathLst>
              <a:path w="5581650" h="1962150">
                <a:moveTo>
                  <a:pt x="114295" y="0"/>
                </a:moveTo>
                <a:lnTo>
                  <a:pt x="5467355" y="0"/>
                </a:lnTo>
                <a:cubicBezTo>
                  <a:pt x="5530478" y="0"/>
                  <a:pt x="5581650" y="51172"/>
                  <a:pt x="5581650" y="114295"/>
                </a:cubicBezTo>
                <a:lnTo>
                  <a:pt x="5581650" y="1847855"/>
                </a:lnTo>
                <a:cubicBezTo>
                  <a:pt x="5581650" y="1910978"/>
                  <a:pt x="5530478" y="1962150"/>
                  <a:pt x="5467355" y="1962150"/>
                </a:cubicBezTo>
                <a:lnTo>
                  <a:pt x="114295" y="1962150"/>
                </a:lnTo>
                <a:cubicBezTo>
                  <a:pt x="51172" y="1962150"/>
                  <a:pt x="0" y="1910978"/>
                  <a:pt x="0" y="1847855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6457950" y="19431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610350" y="2095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143750" y="1905000"/>
            <a:ext cx="1714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加拿大市场需求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快速增长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6457950" y="26670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加拿大政府推动零排放车辆普及，电动汽车销量持续攀升，充电基础设施需求旺盛。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390525" y="3762375"/>
            <a:ext cx="5581650" cy="1962150"/>
          </a:xfrm>
          <a:custGeom>
            <a:avLst/>
            <a:gdLst/>
            <a:ahLst/>
            <a:cxnLst/>
            <a:rect l="l" t="t" r="r" b="b"/>
            <a:pathLst>
              <a:path w="5581650" h="1962150">
                <a:moveTo>
                  <a:pt x="114295" y="0"/>
                </a:moveTo>
                <a:lnTo>
                  <a:pt x="5467355" y="0"/>
                </a:lnTo>
                <a:cubicBezTo>
                  <a:pt x="5530478" y="0"/>
                  <a:pt x="5581650" y="51172"/>
                  <a:pt x="5581650" y="114295"/>
                </a:cubicBezTo>
                <a:lnTo>
                  <a:pt x="5581650" y="1847855"/>
                </a:lnTo>
                <a:cubicBezTo>
                  <a:pt x="5581650" y="1910978"/>
                  <a:pt x="5530478" y="1962150"/>
                  <a:pt x="5467355" y="1962150"/>
                </a:cubicBezTo>
                <a:lnTo>
                  <a:pt x="114295" y="1962150"/>
                </a:lnTo>
                <a:cubicBezTo>
                  <a:pt x="51172" y="1962150"/>
                  <a:pt x="0" y="1910978"/>
                  <a:pt x="0" y="1847855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38175" y="4162425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95338" y="43053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314450" y="4114800"/>
            <a:ext cx="1714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充电基础设施是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用户体验的关键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628650" y="48768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完善的充电网络是电动车主选择品牌的重要考量因素，直接影响用户满意度和品牌忠诚度。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219825" y="3762375"/>
            <a:ext cx="5581650" cy="1962150"/>
          </a:xfrm>
          <a:custGeom>
            <a:avLst/>
            <a:gdLst/>
            <a:ahLst/>
            <a:cxnLst/>
            <a:rect l="l" t="t" r="r" b="b"/>
            <a:pathLst>
              <a:path w="5581650" h="1962150">
                <a:moveTo>
                  <a:pt x="114295" y="0"/>
                </a:moveTo>
                <a:lnTo>
                  <a:pt x="5467355" y="0"/>
                </a:lnTo>
                <a:cubicBezTo>
                  <a:pt x="5530478" y="0"/>
                  <a:pt x="5581650" y="51172"/>
                  <a:pt x="5581650" y="114295"/>
                </a:cubicBezTo>
                <a:lnTo>
                  <a:pt x="5581650" y="1847855"/>
                </a:lnTo>
                <a:cubicBezTo>
                  <a:pt x="5581650" y="1910978"/>
                  <a:pt x="5530478" y="1962150"/>
                  <a:pt x="5467355" y="1962150"/>
                </a:cubicBezTo>
                <a:lnTo>
                  <a:pt x="114295" y="1962150"/>
                </a:lnTo>
                <a:cubicBezTo>
                  <a:pt x="51172" y="1962150"/>
                  <a:pt x="0" y="1910978"/>
                  <a:pt x="0" y="1847855"/>
                </a:cubicBezTo>
                <a:lnTo>
                  <a:pt x="0" y="114295"/>
                </a:lnTo>
                <a:cubicBezTo>
                  <a:pt x="0" y="51172"/>
                  <a:pt x="51172" y="0"/>
                  <a:pt x="114295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6457950" y="41529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596063" y="43053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0060" y="38040"/>
                </a:moveTo>
                <a:lnTo>
                  <a:pt x="68000" y="95905"/>
                </a:lnTo>
                <a:cubicBezTo>
                  <a:pt x="65946" y="98182"/>
                  <a:pt x="66035" y="101709"/>
                  <a:pt x="68223" y="103897"/>
                </a:cubicBezTo>
                <a:cubicBezTo>
                  <a:pt x="81841" y="117515"/>
                  <a:pt x="103942" y="117515"/>
                  <a:pt x="117559" y="103897"/>
                </a:cubicBezTo>
                <a:lnTo>
                  <a:pt x="131758" y="89699"/>
                </a:lnTo>
                <a:cubicBezTo>
                  <a:pt x="133633" y="87823"/>
                  <a:pt x="135999" y="86797"/>
                  <a:pt x="138410" y="86618"/>
                </a:cubicBezTo>
                <a:cubicBezTo>
                  <a:pt x="141446" y="86350"/>
                  <a:pt x="144572" y="87377"/>
                  <a:pt x="146893" y="89699"/>
                </a:cubicBezTo>
                <a:lnTo>
                  <a:pt x="225743" y="167878"/>
                </a:lnTo>
                <a:lnTo>
                  <a:pt x="257175" y="142875"/>
                </a:lnTo>
                <a:lnTo>
                  <a:pt x="257175" y="14288"/>
                </a:lnTo>
                <a:lnTo>
                  <a:pt x="207169" y="42863"/>
                </a:lnTo>
                <a:lnTo>
                  <a:pt x="196542" y="35763"/>
                </a:lnTo>
                <a:cubicBezTo>
                  <a:pt x="189488" y="31075"/>
                  <a:pt x="181228" y="28575"/>
                  <a:pt x="172745" y="28575"/>
                </a:cubicBezTo>
                <a:lnTo>
                  <a:pt x="141312" y="28575"/>
                </a:lnTo>
                <a:cubicBezTo>
                  <a:pt x="140821" y="28575"/>
                  <a:pt x="140285" y="28575"/>
                  <a:pt x="139794" y="28620"/>
                </a:cubicBezTo>
                <a:cubicBezTo>
                  <a:pt x="132249" y="29021"/>
                  <a:pt x="125150" y="32415"/>
                  <a:pt x="120060" y="38040"/>
                </a:cubicBezTo>
                <a:close/>
                <a:moveTo>
                  <a:pt x="52060" y="81573"/>
                </a:moveTo>
                <a:lnTo>
                  <a:pt x="99745" y="28575"/>
                </a:lnTo>
                <a:lnTo>
                  <a:pt x="82064" y="28575"/>
                </a:lnTo>
                <a:cubicBezTo>
                  <a:pt x="70678" y="28575"/>
                  <a:pt x="59784" y="33084"/>
                  <a:pt x="51748" y="41121"/>
                </a:cubicBezTo>
                <a:lnTo>
                  <a:pt x="50006" y="42863"/>
                </a:lnTo>
                <a:lnTo>
                  <a:pt x="0" y="14288"/>
                </a:lnTo>
                <a:lnTo>
                  <a:pt x="0" y="142875"/>
                </a:lnTo>
                <a:lnTo>
                  <a:pt x="69830" y="201052"/>
                </a:lnTo>
                <a:cubicBezTo>
                  <a:pt x="80099" y="209624"/>
                  <a:pt x="93047" y="214313"/>
                  <a:pt x="106397" y="214313"/>
                </a:cubicBezTo>
                <a:lnTo>
                  <a:pt x="113407" y="214313"/>
                </a:lnTo>
                <a:lnTo>
                  <a:pt x="110282" y="211187"/>
                </a:lnTo>
                <a:cubicBezTo>
                  <a:pt x="106085" y="206990"/>
                  <a:pt x="106085" y="200204"/>
                  <a:pt x="110282" y="196051"/>
                </a:cubicBezTo>
                <a:cubicBezTo>
                  <a:pt x="114479" y="191899"/>
                  <a:pt x="121265" y="191854"/>
                  <a:pt x="125417" y="196051"/>
                </a:cubicBezTo>
                <a:lnTo>
                  <a:pt x="143723" y="214357"/>
                </a:lnTo>
                <a:lnTo>
                  <a:pt x="147742" y="214357"/>
                </a:lnTo>
                <a:cubicBezTo>
                  <a:pt x="156270" y="214357"/>
                  <a:pt x="164619" y="212437"/>
                  <a:pt x="172209" y="208865"/>
                </a:cubicBezTo>
                <a:lnTo>
                  <a:pt x="160288" y="196900"/>
                </a:lnTo>
                <a:cubicBezTo>
                  <a:pt x="156091" y="192703"/>
                  <a:pt x="156091" y="185916"/>
                  <a:pt x="160288" y="181764"/>
                </a:cubicBezTo>
                <a:cubicBezTo>
                  <a:pt x="164485" y="177611"/>
                  <a:pt x="171271" y="177567"/>
                  <a:pt x="175424" y="181764"/>
                </a:cubicBezTo>
                <a:lnTo>
                  <a:pt x="189711" y="196051"/>
                </a:lnTo>
                <a:lnTo>
                  <a:pt x="197525" y="188238"/>
                </a:lnTo>
                <a:cubicBezTo>
                  <a:pt x="201498" y="184264"/>
                  <a:pt x="202659" y="178504"/>
                  <a:pt x="200918" y="173459"/>
                </a:cubicBezTo>
                <a:lnTo>
                  <a:pt x="139348" y="112380"/>
                </a:lnTo>
                <a:lnTo>
                  <a:pt x="132695" y="119033"/>
                </a:lnTo>
                <a:cubicBezTo>
                  <a:pt x="110683" y="141044"/>
                  <a:pt x="75054" y="141044"/>
                  <a:pt x="53042" y="119033"/>
                </a:cubicBezTo>
                <a:cubicBezTo>
                  <a:pt x="42773" y="108764"/>
                  <a:pt x="42371" y="92288"/>
                  <a:pt x="52060" y="81528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143750" y="4114800"/>
            <a:ext cx="24003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本地化安装服务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是市场成功的必要保障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6457950" y="4876800"/>
            <a:ext cx="51816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专业的本地安装服务团队能够确保充电设备安全合规运行，为车主提供优质的售后体验。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381000" y="5924550"/>
            <a:ext cx="11430000" cy="552450"/>
          </a:xfrm>
          <a:custGeom>
            <a:avLst/>
            <a:gdLst/>
            <a:ahLst/>
            <a:cxnLst/>
            <a:rect l="l" t="t" r="r" b="b"/>
            <a:pathLst>
              <a:path w="11430000" h="552450">
                <a:moveTo>
                  <a:pt x="114302" y="0"/>
                </a:moveTo>
                <a:lnTo>
                  <a:pt x="11315698" y="0"/>
                </a:lnTo>
                <a:cubicBezTo>
                  <a:pt x="11378825" y="0"/>
                  <a:pt x="11430000" y="51175"/>
                  <a:pt x="11430000" y="114302"/>
                </a:cubicBezTo>
                <a:lnTo>
                  <a:pt x="11430000" y="438148"/>
                </a:lnTo>
                <a:cubicBezTo>
                  <a:pt x="11430000" y="501275"/>
                  <a:pt x="11378825" y="552450"/>
                  <a:pt x="11315698" y="552450"/>
                </a:cubicBezTo>
                <a:lnTo>
                  <a:pt x="114302" y="552450"/>
                </a:lnTo>
                <a:cubicBezTo>
                  <a:pt x="51217" y="552450"/>
                  <a:pt x="0" y="501233"/>
                  <a:pt x="0" y="43814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3121372" y="612457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87184" y="114300"/>
                </a:moveTo>
                <a:cubicBezTo>
                  <a:pt x="89356" y="107662"/>
                  <a:pt x="93702" y="101650"/>
                  <a:pt x="98614" y="96470"/>
                </a:cubicBezTo>
                <a:cubicBezTo>
                  <a:pt x="108347" y="86231"/>
                  <a:pt x="114300" y="72390"/>
                  <a:pt x="114300" y="57150"/>
                </a:cubicBezTo>
                <a:cubicBezTo>
                  <a:pt x="114300" y="25598"/>
                  <a:pt x="88702" y="0"/>
                  <a:pt x="57150" y="0"/>
                </a:cubicBezTo>
                <a:cubicBezTo>
                  <a:pt x="25598" y="0"/>
                  <a:pt x="0" y="25598"/>
                  <a:pt x="0" y="57150"/>
                </a:cubicBezTo>
                <a:cubicBezTo>
                  <a:pt x="0" y="72390"/>
                  <a:pt x="5953" y="86231"/>
                  <a:pt x="15686" y="96470"/>
                </a:cubicBezTo>
                <a:cubicBezTo>
                  <a:pt x="20598" y="101650"/>
                  <a:pt x="24973" y="107662"/>
                  <a:pt x="27116" y="114300"/>
                </a:cubicBezTo>
                <a:lnTo>
                  <a:pt x="87154" y="114300"/>
                </a:lnTo>
                <a:close/>
                <a:moveTo>
                  <a:pt x="85725" y="128588"/>
                </a:moveTo>
                <a:lnTo>
                  <a:pt x="28575" y="128588"/>
                </a:lnTo>
                <a:lnTo>
                  <a:pt x="28575" y="133350"/>
                </a:lnTo>
                <a:cubicBezTo>
                  <a:pt x="28575" y="146506"/>
                  <a:pt x="39231" y="157163"/>
                  <a:pt x="52388" y="157163"/>
                </a:cubicBezTo>
                <a:lnTo>
                  <a:pt x="61912" y="157163"/>
                </a:lnTo>
                <a:cubicBezTo>
                  <a:pt x="75069" y="157163"/>
                  <a:pt x="85725" y="146506"/>
                  <a:pt x="85725" y="133350"/>
                </a:cubicBezTo>
                <a:lnTo>
                  <a:pt x="85725" y="128588"/>
                </a:lnTo>
                <a:close/>
                <a:moveTo>
                  <a:pt x="54769" y="33338"/>
                </a:moveTo>
                <a:cubicBezTo>
                  <a:pt x="42922" y="33338"/>
                  <a:pt x="33338" y="42922"/>
                  <a:pt x="33338" y="54769"/>
                </a:cubicBezTo>
                <a:cubicBezTo>
                  <a:pt x="33338" y="58728"/>
                  <a:pt x="30153" y="61912"/>
                  <a:pt x="26194" y="61912"/>
                </a:cubicBezTo>
                <a:cubicBezTo>
                  <a:pt x="22235" y="61912"/>
                  <a:pt x="19050" y="58728"/>
                  <a:pt x="19050" y="54769"/>
                </a:cubicBezTo>
                <a:cubicBezTo>
                  <a:pt x="19050" y="35034"/>
                  <a:pt x="35034" y="19050"/>
                  <a:pt x="54769" y="19050"/>
                </a:cubicBezTo>
                <a:cubicBezTo>
                  <a:pt x="58728" y="19050"/>
                  <a:pt x="61912" y="22235"/>
                  <a:pt x="61912" y="26194"/>
                </a:cubicBezTo>
                <a:cubicBezTo>
                  <a:pt x="61912" y="30153"/>
                  <a:pt x="58728" y="33338"/>
                  <a:pt x="54769" y="33338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742950" y="6076950"/>
            <a:ext cx="109537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战略机遇：</a:t>
            </a:r>
            <a:r>
              <a:rPr lang="en-US" sz="12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 中国电车品牌 + EVSE Canada 本地专业安装服务 = 加拿大市场成功组合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WHO WE ARE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 - 您的专业合作伙伴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14475"/>
            <a:ext cx="5600700" cy="2390775"/>
          </a:xfrm>
          <a:custGeom>
            <a:avLst/>
            <a:gdLst/>
            <a:ahLst/>
            <a:cxnLst/>
            <a:rect l="l" t="t" r="r" b="b"/>
            <a:pathLst>
              <a:path w="5600700" h="2390775">
                <a:moveTo>
                  <a:pt x="114303" y="0"/>
                </a:moveTo>
                <a:lnTo>
                  <a:pt x="5486397" y="0"/>
                </a:lnTo>
                <a:cubicBezTo>
                  <a:pt x="5549525" y="0"/>
                  <a:pt x="5600700" y="51175"/>
                  <a:pt x="5600700" y="114303"/>
                </a:cubicBezTo>
                <a:lnTo>
                  <a:pt x="5600700" y="2276472"/>
                </a:lnTo>
                <a:cubicBezTo>
                  <a:pt x="5600700" y="2339600"/>
                  <a:pt x="5549525" y="2390775"/>
                  <a:pt x="5486397" y="2390775"/>
                </a:cubicBezTo>
                <a:lnTo>
                  <a:pt x="114303" y="2390775"/>
                </a:lnTo>
                <a:cubicBezTo>
                  <a:pt x="51175" y="2390775"/>
                  <a:pt x="0" y="2339600"/>
                  <a:pt x="0" y="2276472"/>
                </a:cubicBezTo>
                <a:lnTo>
                  <a:pt x="0" y="114303"/>
                </a:lnTo>
                <a:cubicBezTo>
                  <a:pt x="0" y="51175"/>
                  <a:pt x="51175" y="0"/>
                  <a:pt x="11430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90550" y="2100263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36997" y="2262188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33499" y="-4465"/>
                </a:moveTo>
                <a:cubicBezTo>
                  <a:pt x="130094" y="-7925"/>
                  <a:pt x="125127" y="-9320"/>
                  <a:pt x="120439" y="-8037"/>
                </a:cubicBezTo>
                <a:cubicBezTo>
                  <a:pt x="115751" y="-6753"/>
                  <a:pt x="112123" y="-3125"/>
                  <a:pt x="110951" y="1563"/>
                </a:cubicBezTo>
                <a:lnTo>
                  <a:pt x="102412" y="35161"/>
                </a:lnTo>
                <a:cubicBezTo>
                  <a:pt x="101798" y="37616"/>
                  <a:pt x="99287" y="39067"/>
                  <a:pt x="96887" y="38342"/>
                </a:cubicBezTo>
                <a:lnTo>
                  <a:pt x="63512" y="28966"/>
                </a:lnTo>
                <a:cubicBezTo>
                  <a:pt x="58824" y="27626"/>
                  <a:pt x="53801" y="28966"/>
                  <a:pt x="50397" y="32370"/>
                </a:cubicBezTo>
                <a:cubicBezTo>
                  <a:pt x="46992" y="35775"/>
                  <a:pt x="45653" y="40798"/>
                  <a:pt x="46992" y="45486"/>
                </a:cubicBezTo>
                <a:lnTo>
                  <a:pt x="56424" y="78860"/>
                </a:lnTo>
                <a:cubicBezTo>
                  <a:pt x="57094" y="81260"/>
                  <a:pt x="55643" y="83772"/>
                  <a:pt x="53243" y="84386"/>
                </a:cubicBezTo>
                <a:lnTo>
                  <a:pt x="19590" y="92925"/>
                </a:lnTo>
                <a:cubicBezTo>
                  <a:pt x="14901" y="94097"/>
                  <a:pt x="11218" y="97780"/>
                  <a:pt x="9934" y="102468"/>
                </a:cubicBezTo>
                <a:cubicBezTo>
                  <a:pt x="8651" y="107156"/>
                  <a:pt x="10046" y="112123"/>
                  <a:pt x="13506" y="115528"/>
                </a:cubicBezTo>
                <a:lnTo>
                  <a:pt x="38342" y="139694"/>
                </a:lnTo>
                <a:cubicBezTo>
                  <a:pt x="40128" y="141424"/>
                  <a:pt x="40128" y="144326"/>
                  <a:pt x="38342" y="146112"/>
                </a:cubicBezTo>
                <a:lnTo>
                  <a:pt x="13562" y="170278"/>
                </a:lnTo>
                <a:cubicBezTo>
                  <a:pt x="10102" y="173682"/>
                  <a:pt x="8706" y="178650"/>
                  <a:pt x="9990" y="183338"/>
                </a:cubicBezTo>
                <a:cubicBezTo>
                  <a:pt x="11274" y="188026"/>
                  <a:pt x="14957" y="191653"/>
                  <a:pt x="19645" y="192881"/>
                </a:cubicBezTo>
                <a:lnTo>
                  <a:pt x="53243" y="201420"/>
                </a:lnTo>
                <a:cubicBezTo>
                  <a:pt x="55699" y="202034"/>
                  <a:pt x="57150" y="204546"/>
                  <a:pt x="56424" y="206946"/>
                </a:cubicBezTo>
                <a:lnTo>
                  <a:pt x="46992" y="240264"/>
                </a:lnTo>
                <a:cubicBezTo>
                  <a:pt x="45653" y="244952"/>
                  <a:pt x="46992" y="249975"/>
                  <a:pt x="50397" y="253380"/>
                </a:cubicBezTo>
                <a:cubicBezTo>
                  <a:pt x="53801" y="256784"/>
                  <a:pt x="58824" y="258124"/>
                  <a:pt x="63512" y="256784"/>
                </a:cubicBezTo>
                <a:lnTo>
                  <a:pt x="96887" y="247352"/>
                </a:lnTo>
                <a:cubicBezTo>
                  <a:pt x="99287" y="246683"/>
                  <a:pt x="101798" y="248134"/>
                  <a:pt x="102412" y="250534"/>
                </a:cubicBezTo>
                <a:lnTo>
                  <a:pt x="110951" y="284131"/>
                </a:lnTo>
                <a:cubicBezTo>
                  <a:pt x="112123" y="288820"/>
                  <a:pt x="115807" y="292503"/>
                  <a:pt x="120495" y="293787"/>
                </a:cubicBezTo>
                <a:cubicBezTo>
                  <a:pt x="125183" y="295070"/>
                  <a:pt x="130150" y="293675"/>
                  <a:pt x="133555" y="290215"/>
                </a:cubicBezTo>
                <a:lnTo>
                  <a:pt x="157721" y="265379"/>
                </a:lnTo>
                <a:cubicBezTo>
                  <a:pt x="159451" y="263593"/>
                  <a:pt x="162353" y="263593"/>
                  <a:pt x="164139" y="265379"/>
                </a:cubicBezTo>
                <a:lnTo>
                  <a:pt x="188249" y="290215"/>
                </a:lnTo>
                <a:cubicBezTo>
                  <a:pt x="191653" y="293675"/>
                  <a:pt x="196621" y="295070"/>
                  <a:pt x="201309" y="293787"/>
                </a:cubicBezTo>
                <a:cubicBezTo>
                  <a:pt x="205997" y="292503"/>
                  <a:pt x="209624" y="288820"/>
                  <a:pt x="210852" y="284131"/>
                </a:cubicBezTo>
                <a:lnTo>
                  <a:pt x="219391" y="250589"/>
                </a:lnTo>
                <a:cubicBezTo>
                  <a:pt x="220005" y="248134"/>
                  <a:pt x="222517" y="246683"/>
                  <a:pt x="224917" y="247408"/>
                </a:cubicBezTo>
                <a:lnTo>
                  <a:pt x="258291" y="256840"/>
                </a:lnTo>
                <a:cubicBezTo>
                  <a:pt x="262979" y="258180"/>
                  <a:pt x="268002" y="256840"/>
                  <a:pt x="271407" y="253436"/>
                </a:cubicBezTo>
                <a:cubicBezTo>
                  <a:pt x="274811" y="250031"/>
                  <a:pt x="276151" y="245008"/>
                  <a:pt x="274811" y="240320"/>
                </a:cubicBezTo>
                <a:lnTo>
                  <a:pt x="265379" y="206946"/>
                </a:lnTo>
                <a:cubicBezTo>
                  <a:pt x="264709" y="204546"/>
                  <a:pt x="266160" y="202034"/>
                  <a:pt x="268560" y="201420"/>
                </a:cubicBezTo>
                <a:lnTo>
                  <a:pt x="302158" y="192881"/>
                </a:lnTo>
                <a:cubicBezTo>
                  <a:pt x="306846" y="191709"/>
                  <a:pt x="310530" y="188026"/>
                  <a:pt x="311814" y="183338"/>
                </a:cubicBezTo>
                <a:cubicBezTo>
                  <a:pt x="313097" y="178650"/>
                  <a:pt x="311702" y="173627"/>
                  <a:pt x="308242" y="170278"/>
                </a:cubicBezTo>
                <a:lnTo>
                  <a:pt x="283406" y="146112"/>
                </a:lnTo>
                <a:cubicBezTo>
                  <a:pt x="281620" y="144382"/>
                  <a:pt x="281620" y="141480"/>
                  <a:pt x="283406" y="139694"/>
                </a:cubicBezTo>
                <a:lnTo>
                  <a:pt x="308242" y="115528"/>
                </a:lnTo>
                <a:cubicBezTo>
                  <a:pt x="311702" y="112123"/>
                  <a:pt x="313097" y="107156"/>
                  <a:pt x="311814" y="102468"/>
                </a:cubicBezTo>
                <a:cubicBezTo>
                  <a:pt x="310530" y="97780"/>
                  <a:pt x="306846" y="94152"/>
                  <a:pt x="302158" y="92925"/>
                </a:cubicBezTo>
                <a:lnTo>
                  <a:pt x="268560" y="84386"/>
                </a:lnTo>
                <a:cubicBezTo>
                  <a:pt x="266105" y="83772"/>
                  <a:pt x="264654" y="81260"/>
                  <a:pt x="265379" y="78860"/>
                </a:cubicBezTo>
                <a:lnTo>
                  <a:pt x="274811" y="45486"/>
                </a:lnTo>
                <a:cubicBezTo>
                  <a:pt x="276151" y="40798"/>
                  <a:pt x="274811" y="35775"/>
                  <a:pt x="271407" y="32370"/>
                </a:cubicBezTo>
                <a:cubicBezTo>
                  <a:pt x="268002" y="28966"/>
                  <a:pt x="262979" y="27626"/>
                  <a:pt x="258291" y="28966"/>
                </a:cubicBezTo>
                <a:lnTo>
                  <a:pt x="224917" y="38398"/>
                </a:lnTo>
                <a:cubicBezTo>
                  <a:pt x="222517" y="39067"/>
                  <a:pt x="220005" y="37616"/>
                  <a:pt x="219391" y="35216"/>
                </a:cubicBezTo>
                <a:lnTo>
                  <a:pt x="210852" y="1563"/>
                </a:lnTo>
                <a:cubicBezTo>
                  <a:pt x="209680" y="-3125"/>
                  <a:pt x="205997" y="-6809"/>
                  <a:pt x="201309" y="-8093"/>
                </a:cubicBezTo>
                <a:cubicBezTo>
                  <a:pt x="196621" y="-9376"/>
                  <a:pt x="191653" y="-7981"/>
                  <a:pt x="188249" y="-4521"/>
                </a:cubicBezTo>
                <a:lnTo>
                  <a:pt x="164083" y="20371"/>
                </a:lnTo>
                <a:cubicBezTo>
                  <a:pt x="162353" y="22157"/>
                  <a:pt x="159451" y="22157"/>
                  <a:pt x="157665" y="20371"/>
                </a:cubicBezTo>
                <a:lnTo>
                  <a:pt x="133499" y="-4465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52550" y="2138363"/>
            <a:ext cx="26955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Seal（红印章）认证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1352550" y="2443163"/>
            <a:ext cx="2657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6B442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 Certified Electricians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90550" y="2824163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我们的电工团队全部持有加拿大红印章认证，这是跨省认可的最高专业资质，代表卓越的技能水平和安全标准。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390525" y="4076700"/>
            <a:ext cx="5600700" cy="2390775"/>
          </a:xfrm>
          <a:custGeom>
            <a:avLst/>
            <a:gdLst/>
            <a:ahLst/>
            <a:cxnLst/>
            <a:rect l="l" t="t" r="r" b="b"/>
            <a:pathLst>
              <a:path w="5600700" h="2390775">
                <a:moveTo>
                  <a:pt x="114303" y="0"/>
                </a:moveTo>
                <a:lnTo>
                  <a:pt x="5486397" y="0"/>
                </a:lnTo>
                <a:cubicBezTo>
                  <a:pt x="5549525" y="0"/>
                  <a:pt x="5600700" y="51175"/>
                  <a:pt x="5600700" y="114303"/>
                </a:cubicBezTo>
                <a:lnTo>
                  <a:pt x="5600700" y="2276472"/>
                </a:lnTo>
                <a:cubicBezTo>
                  <a:pt x="5600700" y="2339600"/>
                  <a:pt x="5549525" y="2390775"/>
                  <a:pt x="5486397" y="2390775"/>
                </a:cubicBezTo>
                <a:lnTo>
                  <a:pt x="114303" y="2390775"/>
                </a:lnTo>
                <a:cubicBezTo>
                  <a:pt x="51175" y="2390775"/>
                  <a:pt x="0" y="2339600"/>
                  <a:pt x="0" y="2276472"/>
                </a:cubicBezTo>
                <a:lnTo>
                  <a:pt x="0" y="114303"/>
                </a:lnTo>
                <a:cubicBezTo>
                  <a:pt x="0" y="51175"/>
                  <a:pt x="51175" y="0"/>
                  <a:pt x="114303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590550" y="4662488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90575" y="4824413"/>
            <a:ext cx="214313" cy="285750"/>
          </a:xfrm>
          <a:custGeom>
            <a:avLst/>
            <a:gdLst/>
            <a:ahLst/>
            <a:cxnLst/>
            <a:rect l="l" t="t" r="r" b="b"/>
            <a:pathLst>
              <a:path w="214313" h="285750">
                <a:moveTo>
                  <a:pt x="173794" y="17859"/>
                </a:moveTo>
                <a:lnTo>
                  <a:pt x="178594" y="17859"/>
                </a:lnTo>
                <a:cubicBezTo>
                  <a:pt x="198295" y="17859"/>
                  <a:pt x="214313" y="33877"/>
                  <a:pt x="214313" y="53578"/>
                </a:cubicBezTo>
                <a:lnTo>
                  <a:pt x="214313" y="250031"/>
                </a:lnTo>
                <a:cubicBezTo>
                  <a:pt x="214313" y="269732"/>
                  <a:pt x="198295" y="285750"/>
                  <a:pt x="178594" y="285750"/>
                </a:cubicBezTo>
                <a:lnTo>
                  <a:pt x="35719" y="285750"/>
                </a:lnTo>
                <a:cubicBezTo>
                  <a:pt x="16018" y="285750"/>
                  <a:pt x="0" y="269732"/>
                  <a:pt x="0" y="250031"/>
                </a:cubicBezTo>
                <a:lnTo>
                  <a:pt x="0" y="53578"/>
                </a:lnTo>
                <a:cubicBezTo>
                  <a:pt x="0" y="33877"/>
                  <a:pt x="16018" y="17859"/>
                  <a:pt x="35719" y="17859"/>
                </a:cubicBezTo>
                <a:lnTo>
                  <a:pt x="40518" y="17859"/>
                </a:lnTo>
                <a:cubicBezTo>
                  <a:pt x="46658" y="7200"/>
                  <a:pt x="58210" y="0"/>
                  <a:pt x="71438" y="0"/>
                </a:cubicBezTo>
                <a:lnTo>
                  <a:pt x="142875" y="0"/>
                </a:lnTo>
                <a:cubicBezTo>
                  <a:pt x="156102" y="0"/>
                  <a:pt x="167655" y="7200"/>
                  <a:pt x="173794" y="17859"/>
                </a:cubicBezTo>
                <a:close/>
                <a:moveTo>
                  <a:pt x="138410" y="62508"/>
                </a:moveTo>
                <a:cubicBezTo>
                  <a:pt x="145833" y="62508"/>
                  <a:pt x="151805" y="56536"/>
                  <a:pt x="151805" y="49113"/>
                </a:cubicBezTo>
                <a:cubicBezTo>
                  <a:pt x="151805" y="41690"/>
                  <a:pt x="145833" y="35719"/>
                  <a:pt x="138410" y="35719"/>
                </a:cubicBezTo>
                <a:lnTo>
                  <a:pt x="75902" y="35719"/>
                </a:lnTo>
                <a:cubicBezTo>
                  <a:pt x="68480" y="35719"/>
                  <a:pt x="62508" y="41690"/>
                  <a:pt x="62508" y="49113"/>
                </a:cubicBezTo>
                <a:cubicBezTo>
                  <a:pt x="62508" y="56536"/>
                  <a:pt x="68480" y="62508"/>
                  <a:pt x="75902" y="62508"/>
                </a:cubicBezTo>
                <a:lnTo>
                  <a:pt x="138410" y="62508"/>
                </a:lnTo>
                <a:close/>
                <a:moveTo>
                  <a:pt x="154260" y="145498"/>
                </a:moveTo>
                <a:cubicBezTo>
                  <a:pt x="158167" y="139247"/>
                  <a:pt x="156270" y="130987"/>
                  <a:pt x="150019" y="127025"/>
                </a:cubicBezTo>
                <a:cubicBezTo>
                  <a:pt x="143768" y="123062"/>
                  <a:pt x="135508" y="125016"/>
                  <a:pt x="131545" y="131266"/>
                </a:cubicBezTo>
                <a:lnTo>
                  <a:pt x="97278" y="186128"/>
                </a:lnTo>
                <a:lnTo>
                  <a:pt x="82209" y="166036"/>
                </a:lnTo>
                <a:cubicBezTo>
                  <a:pt x="77744" y="160120"/>
                  <a:pt x="69373" y="158893"/>
                  <a:pt x="63457" y="163357"/>
                </a:cubicBezTo>
                <a:cubicBezTo>
                  <a:pt x="57541" y="167822"/>
                  <a:pt x="56313" y="176194"/>
                  <a:pt x="60778" y="182110"/>
                </a:cubicBezTo>
                <a:lnTo>
                  <a:pt x="87567" y="217829"/>
                </a:lnTo>
                <a:cubicBezTo>
                  <a:pt x="90190" y="221345"/>
                  <a:pt x="94431" y="223354"/>
                  <a:pt x="98840" y="223186"/>
                </a:cubicBezTo>
                <a:cubicBezTo>
                  <a:pt x="103250" y="223019"/>
                  <a:pt x="107268" y="220675"/>
                  <a:pt x="109612" y="216880"/>
                </a:cubicBezTo>
                <a:lnTo>
                  <a:pt x="154260" y="145442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352550" y="4700588"/>
            <a:ext cx="26384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符合CSA加拿大电气规范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352550" y="5005388"/>
            <a:ext cx="2600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67E2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CSA Canadian Electrical Code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90550" y="5386388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所有安装工作严格遵循CSA标准，通过ESA电气安全局检查，确保每个项目都符合加拿大法规要求。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6200775" y="1514475"/>
            <a:ext cx="5600700" cy="2533650"/>
          </a:xfrm>
          <a:custGeom>
            <a:avLst/>
            <a:gdLst/>
            <a:ahLst/>
            <a:cxnLst/>
            <a:rect l="l" t="t" r="r" b="b"/>
            <a:pathLst>
              <a:path w="5600700" h="2533650">
                <a:moveTo>
                  <a:pt x="114293" y="0"/>
                </a:moveTo>
                <a:lnTo>
                  <a:pt x="5486407" y="0"/>
                </a:lnTo>
                <a:cubicBezTo>
                  <a:pt x="5549529" y="0"/>
                  <a:pt x="5600700" y="51171"/>
                  <a:pt x="5600700" y="114293"/>
                </a:cubicBezTo>
                <a:lnTo>
                  <a:pt x="5600700" y="2419357"/>
                </a:lnTo>
                <a:cubicBezTo>
                  <a:pt x="5600700" y="2482479"/>
                  <a:pt x="5549529" y="2533650"/>
                  <a:pt x="5486407" y="2533650"/>
                </a:cubicBezTo>
                <a:lnTo>
                  <a:pt x="114293" y="2533650"/>
                </a:lnTo>
                <a:cubicBezTo>
                  <a:pt x="51171" y="2533650"/>
                  <a:pt x="0" y="2482479"/>
                  <a:pt x="0" y="2419357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6410325" y="1724025"/>
            <a:ext cx="590550" cy="590550"/>
          </a:xfrm>
          <a:custGeom>
            <a:avLst/>
            <a:gdLst/>
            <a:ahLst/>
            <a:cxnLst/>
            <a:rect l="l" t="t" r="r" b="b"/>
            <a:pathLst>
              <a:path w="590550" h="590550">
                <a:moveTo>
                  <a:pt x="295275" y="0"/>
                </a:moveTo>
                <a:lnTo>
                  <a:pt x="295275" y="0"/>
                </a:lnTo>
                <a:cubicBezTo>
                  <a:pt x="458242" y="0"/>
                  <a:pt x="590550" y="132308"/>
                  <a:pt x="590550" y="295275"/>
                </a:cubicBezTo>
                <a:lnTo>
                  <a:pt x="590550" y="295275"/>
                </a:lnTo>
                <a:cubicBezTo>
                  <a:pt x="590550" y="458242"/>
                  <a:pt x="458242" y="590550"/>
                  <a:pt x="295275" y="590550"/>
                </a:cubicBezTo>
                <a:lnTo>
                  <a:pt x="295275" y="590550"/>
                </a:lnTo>
                <a:cubicBezTo>
                  <a:pt x="132308" y="590550"/>
                  <a:pt x="0" y="458242"/>
                  <a:pt x="0" y="295275"/>
                </a:cubicBezTo>
                <a:lnTo>
                  <a:pt x="0" y="295275"/>
                </a:lnTo>
                <a:cubicBezTo>
                  <a:pt x="0" y="132308"/>
                  <a:pt x="132308" y="0"/>
                  <a:pt x="2952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529388" y="18764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321469" y="26789"/>
                </a:moveTo>
                <a:cubicBezTo>
                  <a:pt x="321469" y="20594"/>
                  <a:pt x="318288" y="14846"/>
                  <a:pt x="312986" y="11609"/>
                </a:cubicBezTo>
                <a:cubicBezTo>
                  <a:pt x="307684" y="8372"/>
                  <a:pt x="301154" y="8037"/>
                  <a:pt x="295628" y="10827"/>
                </a:cubicBezTo>
                <a:lnTo>
                  <a:pt x="230777" y="43253"/>
                </a:lnTo>
                <a:lnTo>
                  <a:pt x="130652" y="9823"/>
                </a:lnTo>
                <a:cubicBezTo>
                  <a:pt x="126132" y="8316"/>
                  <a:pt x="121276" y="8651"/>
                  <a:pt x="117035" y="10771"/>
                </a:cubicBezTo>
                <a:lnTo>
                  <a:pt x="45597" y="46490"/>
                </a:lnTo>
                <a:cubicBezTo>
                  <a:pt x="39514" y="49560"/>
                  <a:pt x="35719" y="55755"/>
                  <a:pt x="35719" y="62508"/>
                </a:cubicBezTo>
                <a:lnTo>
                  <a:pt x="35719" y="258961"/>
                </a:lnTo>
                <a:cubicBezTo>
                  <a:pt x="35719" y="265156"/>
                  <a:pt x="38900" y="270904"/>
                  <a:pt x="44202" y="274141"/>
                </a:cubicBezTo>
                <a:cubicBezTo>
                  <a:pt x="49504" y="277378"/>
                  <a:pt x="56034" y="277713"/>
                  <a:pt x="61559" y="274923"/>
                </a:cubicBezTo>
                <a:lnTo>
                  <a:pt x="126355" y="242497"/>
                </a:lnTo>
                <a:lnTo>
                  <a:pt x="223075" y="274755"/>
                </a:lnTo>
                <a:cubicBezTo>
                  <a:pt x="220675" y="271183"/>
                  <a:pt x="218331" y="267444"/>
                  <a:pt x="216043" y="263649"/>
                </a:cubicBezTo>
                <a:cubicBezTo>
                  <a:pt x="209903" y="253436"/>
                  <a:pt x="203820" y="241715"/>
                  <a:pt x="199299" y="229158"/>
                </a:cubicBezTo>
                <a:lnTo>
                  <a:pt x="142819" y="210350"/>
                </a:lnTo>
                <a:lnTo>
                  <a:pt x="142819" y="51569"/>
                </a:lnTo>
                <a:lnTo>
                  <a:pt x="214257" y="75400"/>
                </a:lnTo>
                <a:lnTo>
                  <a:pt x="214257" y="130820"/>
                </a:lnTo>
                <a:cubicBezTo>
                  <a:pt x="231558" y="110840"/>
                  <a:pt x="257231" y="98227"/>
                  <a:pt x="285694" y="98227"/>
                </a:cubicBezTo>
                <a:cubicBezTo>
                  <a:pt x="298307" y="98227"/>
                  <a:pt x="310362" y="100682"/>
                  <a:pt x="321413" y="105203"/>
                </a:cubicBezTo>
                <a:lnTo>
                  <a:pt x="321469" y="26789"/>
                </a:lnTo>
                <a:close/>
                <a:moveTo>
                  <a:pt x="285750" y="125016"/>
                </a:moveTo>
                <a:cubicBezTo>
                  <a:pt x="248748" y="125016"/>
                  <a:pt x="218777" y="154484"/>
                  <a:pt x="218777" y="190816"/>
                </a:cubicBezTo>
                <a:cubicBezTo>
                  <a:pt x="218777" y="229270"/>
                  <a:pt x="254552" y="274755"/>
                  <a:pt x="273807" y="296466"/>
                </a:cubicBezTo>
                <a:cubicBezTo>
                  <a:pt x="280281" y="303721"/>
                  <a:pt x="291275" y="303721"/>
                  <a:pt x="297749" y="296466"/>
                </a:cubicBezTo>
                <a:cubicBezTo>
                  <a:pt x="317004" y="274755"/>
                  <a:pt x="352778" y="229270"/>
                  <a:pt x="352778" y="190816"/>
                </a:cubicBezTo>
                <a:cubicBezTo>
                  <a:pt x="352778" y="154484"/>
                  <a:pt x="322808" y="125016"/>
                  <a:pt x="285806" y="125016"/>
                </a:cubicBezTo>
                <a:close/>
                <a:moveTo>
                  <a:pt x="263426" y="191988"/>
                </a:moveTo>
                <a:cubicBezTo>
                  <a:pt x="263426" y="179667"/>
                  <a:pt x="273429" y="169664"/>
                  <a:pt x="285750" y="169664"/>
                </a:cubicBezTo>
                <a:cubicBezTo>
                  <a:pt x="298071" y="169664"/>
                  <a:pt x="308074" y="179667"/>
                  <a:pt x="308074" y="191988"/>
                </a:cubicBezTo>
                <a:cubicBezTo>
                  <a:pt x="308074" y="204309"/>
                  <a:pt x="298071" y="214313"/>
                  <a:pt x="285750" y="214313"/>
                </a:cubicBezTo>
                <a:cubicBezTo>
                  <a:pt x="273429" y="214313"/>
                  <a:pt x="263426" y="204309"/>
                  <a:pt x="263426" y="191988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162800" y="1714500"/>
            <a:ext cx="14859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电工团队遍布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整个安大略省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6400800" y="2438400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从大多伦多地区到渥太华，从汉密尔顿到温莎，我们的服务网络覆盖安大略省全境。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6410325" y="3057525"/>
            <a:ext cx="2524125" cy="781050"/>
          </a:xfrm>
          <a:custGeom>
            <a:avLst/>
            <a:gdLst/>
            <a:ahLst/>
            <a:cxnLst/>
            <a:rect l="l" t="t" r="r" b="b"/>
            <a:pathLst>
              <a:path w="2524125" h="781050">
                <a:moveTo>
                  <a:pt x="76199" y="0"/>
                </a:moveTo>
                <a:lnTo>
                  <a:pt x="2447926" y="0"/>
                </a:lnTo>
                <a:cubicBezTo>
                  <a:pt x="2490009" y="0"/>
                  <a:pt x="2524125" y="34116"/>
                  <a:pt x="2524125" y="76199"/>
                </a:cubicBezTo>
                <a:lnTo>
                  <a:pt x="2524125" y="704851"/>
                </a:lnTo>
                <a:cubicBezTo>
                  <a:pt x="2524125" y="746934"/>
                  <a:pt x="2490009" y="781050"/>
                  <a:pt x="2447926" y="781050"/>
                </a:cubicBezTo>
                <a:lnTo>
                  <a:pt x="76199" y="781050"/>
                </a:lnTo>
                <a:cubicBezTo>
                  <a:pt x="34116" y="781050"/>
                  <a:pt x="0" y="746934"/>
                  <a:pt x="0" y="7048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6462713" y="3181350"/>
            <a:ext cx="24193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15+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6500813" y="3524250"/>
            <a:ext cx="2343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B442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专业电工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9067800" y="3057525"/>
            <a:ext cx="2524125" cy="781050"/>
          </a:xfrm>
          <a:custGeom>
            <a:avLst/>
            <a:gdLst/>
            <a:ahLst/>
            <a:cxnLst/>
            <a:rect l="l" t="t" r="r" b="b"/>
            <a:pathLst>
              <a:path w="2524125" h="781050">
                <a:moveTo>
                  <a:pt x="76199" y="0"/>
                </a:moveTo>
                <a:lnTo>
                  <a:pt x="2447926" y="0"/>
                </a:lnTo>
                <a:cubicBezTo>
                  <a:pt x="2490009" y="0"/>
                  <a:pt x="2524125" y="34116"/>
                  <a:pt x="2524125" y="76199"/>
                </a:cubicBezTo>
                <a:lnTo>
                  <a:pt x="2524125" y="704851"/>
                </a:lnTo>
                <a:cubicBezTo>
                  <a:pt x="2524125" y="746934"/>
                  <a:pt x="2490009" y="781050"/>
                  <a:pt x="2447926" y="781050"/>
                </a:cubicBezTo>
                <a:lnTo>
                  <a:pt x="76199" y="781050"/>
                </a:lnTo>
                <a:cubicBezTo>
                  <a:pt x="34116" y="781050"/>
                  <a:pt x="0" y="746934"/>
                  <a:pt x="0" y="70485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120188" y="3181350"/>
            <a:ext cx="24193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9158288" y="3524250"/>
            <a:ext cx="2343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6B442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认证率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6200775" y="4219575"/>
            <a:ext cx="5600700" cy="2247900"/>
          </a:xfrm>
          <a:custGeom>
            <a:avLst/>
            <a:gdLst/>
            <a:ahLst/>
            <a:cxnLst/>
            <a:rect l="l" t="t" r="r" b="b"/>
            <a:pathLst>
              <a:path w="5600700" h="2247900">
                <a:moveTo>
                  <a:pt x="114306" y="0"/>
                </a:moveTo>
                <a:lnTo>
                  <a:pt x="5486394" y="0"/>
                </a:lnTo>
                <a:cubicBezTo>
                  <a:pt x="5549524" y="0"/>
                  <a:pt x="5600700" y="51176"/>
                  <a:pt x="5600700" y="114306"/>
                </a:cubicBezTo>
                <a:lnTo>
                  <a:pt x="5600700" y="2133594"/>
                </a:lnTo>
                <a:cubicBezTo>
                  <a:pt x="5600700" y="2196724"/>
                  <a:pt x="5549524" y="2247900"/>
                  <a:pt x="5486394" y="2247900"/>
                </a:cubicBezTo>
                <a:lnTo>
                  <a:pt x="114306" y="2247900"/>
                </a:lnTo>
                <a:cubicBezTo>
                  <a:pt x="51176" y="2247900"/>
                  <a:pt x="0" y="2196724"/>
                  <a:pt x="0" y="2133594"/>
                </a:cubicBezTo>
                <a:lnTo>
                  <a:pt x="0" y="114306"/>
                </a:lnTo>
                <a:cubicBezTo>
                  <a:pt x="0" y="51176"/>
                  <a:pt x="51176" y="0"/>
                  <a:pt x="114306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400800" y="47339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Shape 28"/>
          <p:cNvSpPr/>
          <p:nvPr/>
        </p:nvSpPr>
        <p:spPr>
          <a:xfrm>
            <a:off x="6565106" y="4895850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60846" y="0"/>
                </a:moveTo>
                <a:cubicBezTo>
                  <a:pt x="160846" y="-9878"/>
                  <a:pt x="152865" y="-17859"/>
                  <a:pt x="142987" y="-17859"/>
                </a:cubicBezTo>
                <a:cubicBezTo>
                  <a:pt x="133108" y="-17859"/>
                  <a:pt x="125127" y="-9878"/>
                  <a:pt x="125127" y="0"/>
                </a:cubicBezTo>
                <a:lnTo>
                  <a:pt x="125127" y="34658"/>
                </a:lnTo>
                <a:lnTo>
                  <a:pt x="116756" y="26287"/>
                </a:lnTo>
                <a:cubicBezTo>
                  <a:pt x="111509" y="21041"/>
                  <a:pt x="103026" y="21041"/>
                  <a:pt x="97836" y="26287"/>
                </a:cubicBezTo>
                <a:cubicBezTo>
                  <a:pt x="92646" y="31533"/>
                  <a:pt x="92590" y="40016"/>
                  <a:pt x="97836" y="45207"/>
                </a:cubicBezTo>
                <a:lnTo>
                  <a:pt x="125183" y="72554"/>
                </a:lnTo>
                <a:lnTo>
                  <a:pt x="125183" y="111956"/>
                </a:lnTo>
                <a:lnTo>
                  <a:pt x="91027" y="92255"/>
                </a:lnTo>
                <a:lnTo>
                  <a:pt x="81037" y="54918"/>
                </a:lnTo>
                <a:cubicBezTo>
                  <a:pt x="79139" y="47774"/>
                  <a:pt x="71772" y="43532"/>
                  <a:pt x="64629" y="45430"/>
                </a:cubicBezTo>
                <a:cubicBezTo>
                  <a:pt x="57485" y="47327"/>
                  <a:pt x="53187" y="54694"/>
                  <a:pt x="55085" y="61838"/>
                </a:cubicBezTo>
                <a:lnTo>
                  <a:pt x="58155" y="73279"/>
                </a:lnTo>
                <a:lnTo>
                  <a:pt x="28184" y="55978"/>
                </a:lnTo>
                <a:cubicBezTo>
                  <a:pt x="19645" y="51067"/>
                  <a:pt x="8706" y="53969"/>
                  <a:pt x="3795" y="62508"/>
                </a:cubicBezTo>
                <a:cubicBezTo>
                  <a:pt x="-1116" y="71047"/>
                  <a:pt x="1786" y="81986"/>
                  <a:pt x="10325" y="86897"/>
                </a:cubicBezTo>
                <a:lnTo>
                  <a:pt x="40295" y="104198"/>
                </a:lnTo>
                <a:lnTo>
                  <a:pt x="28854" y="107268"/>
                </a:lnTo>
                <a:cubicBezTo>
                  <a:pt x="21710" y="109165"/>
                  <a:pt x="17469" y="116532"/>
                  <a:pt x="19366" y="123676"/>
                </a:cubicBezTo>
                <a:cubicBezTo>
                  <a:pt x="21264" y="130820"/>
                  <a:pt x="28631" y="135062"/>
                  <a:pt x="35775" y="133164"/>
                </a:cubicBezTo>
                <a:lnTo>
                  <a:pt x="73112" y="123174"/>
                </a:lnTo>
                <a:lnTo>
                  <a:pt x="107268" y="142875"/>
                </a:lnTo>
                <a:lnTo>
                  <a:pt x="73112" y="162576"/>
                </a:lnTo>
                <a:lnTo>
                  <a:pt x="35775" y="152586"/>
                </a:lnTo>
                <a:cubicBezTo>
                  <a:pt x="28631" y="150688"/>
                  <a:pt x="21264" y="154930"/>
                  <a:pt x="19366" y="162074"/>
                </a:cubicBezTo>
                <a:cubicBezTo>
                  <a:pt x="17469" y="169218"/>
                  <a:pt x="21710" y="176585"/>
                  <a:pt x="28854" y="178482"/>
                </a:cubicBezTo>
                <a:lnTo>
                  <a:pt x="40295" y="181552"/>
                </a:lnTo>
                <a:lnTo>
                  <a:pt x="10325" y="198853"/>
                </a:lnTo>
                <a:cubicBezTo>
                  <a:pt x="1786" y="203764"/>
                  <a:pt x="-1116" y="214703"/>
                  <a:pt x="3795" y="223242"/>
                </a:cubicBezTo>
                <a:cubicBezTo>
                  <a:pt x="8706" y="231781"/>
                  <a:pt x="19645" y="234739"/>
                  <a:pt x="28184" y="229772"/>
                </a:cubicBezTo>
                <a:lnTo>
                  <a:pt x="58155" y="212471"/>
                </a:lnTo>
                <a:lnTo>
                  <a:pt x="55085" y="223912"/>
                </a:lnTo>
                <a:cubicBezTo>
                  <a:pt x="53187" y="231056"/>
                  <a:pt x="57429" y="238423"/>
                  <a:pt x="64573" y="240320"/>
                </a:cubicBezTo>
                <a:cubicBezTo>
                  <a:pt x="71717" y="242218"/>
                  <a:pt x="79084" y="237976"/>
                  <a:pt x="80981" y="230832"/>
                </a:cubicBezTo>
                <a:lnTo>
                  <a:pt x="90971" y="193495"/>
                </a:lnTo>
                <a:lnTo>
                  <a:pt x="125127" y="173794"/>
                </a:lnTo>
                <a:lnTo>
                  <a:pt x="125127" y="213196"/>
                </a:lnTo>
                <a:lnTo>
                  <a:pt x="97780" y="240543"/>
                </a:lnTo>
                <a:cubicBezTo>
                  <a:pt x="92534" y="245790"/>
                  <a:pt x="92534" y="254273"/>
                  <a:pt x="97780" y="259463"/>
                </a:cubicBezTo>
                <a:cubicBezTo>
                  <a:pt x="103026" y="264654"/>
                  <a:pt x="111509" y="264709"/>
                  <a:pt x="116700" y="259463"/>
                </a:cubicBezTo>
                <a:lnTo>
                  <a:pt x="125071" y="251092"/>
                </a:lnTo>
                <a:lnTo>
                  <a:pt x="125071" y="285750"/>
                </a:lnTo>
                <a:cubicBezTo>
                  <a:pt x="125071" y="295628"/>
                  <a:pt x="133052" y="303609"/>
                  <a:pt x="142931" y="303609"/>
                </a:cubicBezTo>
                <a:cubicBezTo>
                  <a:pt x="152809" y="303609"/>
                  <a:pt x="160790" y="295628"/>
                  <a:pt x="160790" y="285750"/>
                </a:cubicBezTo>
                <a:lnTo>
                  <a:pt x="160790" y="251092"/>
                </a:lnTo>
                <a:lnTo>
                  <a:pt x="169162" y="259463"/>
                </a:lnTo>
                <a:cubicBezTo>
                  <a:pt x="174408" y="264709"/>
                  <a:pt x="182891" y="264709"/>
                  <a:pt x="188082" y="259463"/>
                </a:cubicBezTo>
                <a:cubicBezTo>
                  <a:pt x="193272" y="254217"/>
                  <a:pt x="193328" y="245734"/>
                  <a:pt x="188082" y="240543"/>
                </a:cubicBezTo>
                <a:lnTo>
                  <a:pt x="160734" y="213196"/>
                </a:lnTo>
                <a:lnTo>
                  <a:pt x="160734" y="173794"/>
                </a:lnTo>
                <a:lnTo>
                  <a:pt x="194890" y="193495"/>
                </a:lnTo>
                <a:lnTo>
                  <a:pt x="204881" y="230832"/>
                </a:lnTo>
                <a:cubicBezTo>
                  <a:pt x="206778" y="237976"/>
                  <a:pt x="214145" y="242218"/>
                  <a:pt x="221289" y="240320"/>
                </a:cubicBezTo>
                <a:cubicBezTo>
                  <a:pt x="228433" y="238423"/>
                  <a:pt x="232674" y="231056"/>
                  <a:pt x="230777" y="223912"/>
                </a:cubicBezTo>
                <a:lnTo>
                  <a:pt x="227707" y="212471"/>
                </a:lnTo>
                <a:lnTo>
                  <a:pt x="257677" y="229772"/>
                </a:lnTo>
                <a:cubicBezTo>
                  <a:pt x="266216" y="234683"/>
                  <a:pt x="277155" y="231781"/>
                  <a:pt x="282067" y="223242"/>
                </a:cubicBezTo>
                <a:cubicBezTo>
                  <a:pt x="286978" y="214703"/>
                  <a:pt x="284076" y="203764"/>
                  <a:pt x="275537" y="198853"/>
                </a:cubicBezTo>
                <a:lnTo>
                  <a:pt x="245566" y="181552"/>
                </a:lnTo>
                <a:lnTo>
                  <a:pt x="257008" y="178482"/>
                </a:lnTo>
                <a:cubicBezTo>
                  <a:pt x="264151" y="176585"/>
                  <a:pt x="268393" y="169218"/>
                  <a:pt x="266495" y="162074"/>
                </a:cubicBezTo>
                <a:cubicBezTo>
                  <a:pt x="264598" y="154930"/>
                  <a:pt x="257231" y="150688"/>
                  <a:pt x="250087" y="152586"/>
                </a:cubicBezTo>
                <a:lnTo>
                  <a:pt x="212750" y="162576"/>
                </a:lnTo>
                <a:lnTo>
                  <a:pt x="178594" y="142875"/>
                </a:lnTo>
                <a:lnTo>
                  <a:pt x="212750" y="123174"/>
                </a:lnTo>
                <a:lnTo>
                  <a:pt x="250087" y="133164"/>
                </a:lnTo>
                <a:cubicBezTo>
                  <a:pt x="257231" y="135062"/>
                  <a:pt x="264598" y="130820"/>
                  <a:pt x="266495" y="123676"/>
                </a:cubicBezTo>
                <a:cubicBezTo>
                  <a:pt x="268393" y="116532"/>
                  <a:pt x="264151" y="109165"/>
                  <a:pt x="257008" y="107268"/>
                </a:cubicBezTo>
                <a:lnTo>
                  <a:pt x="245566" y="104198"/>
                </a:lnTo>
                <a:lnTo>
                  <a:pt x="275537" y="86897"/>
                </a:lnTo>
                <a:cubicBezTo>
                  <a:pt x="284076" y="81986"/>
                  <a:pt x="287034" y="71047"/>
                  <a:pt x="282067" y="62508"/>
                </a:cubicBezTo>
                <a:cubicBezTo>
                  <a:pt x="277099" y="53969"/>
                  <a:pt x="266216" y="51067"/>
                  <a:pt x="257677" y="55978"/>
                </a:cubicBezTo>
                <a:lnTo>
                  <a:pt x="227707" y="73279"/>
                </a:lnTo>
                <a:lnTo>
                  <a:pt x="230777" y="61838"/>
                </a:lnTo>
                <a:cubicBezTo>
                  <a:pt x="232674" y="54694"/>
                  <a:pt x="228433" y="47327"/>
                  <a:pt x="221289" y="45430"/>
                </a:cubicBezTo>
                <a:cubicBezTo>
                  <a:pt x="214145" y="43532"/>
                  <a:pt x="206778" y="47774"/>
                  <a:pt x="204881" y="54918"/>
                </a:cubicBezTo>
                <a:lnTo>
                  <a:pt x="194890" y="92255"/>
                </a:lnTo>
                <a:lnTo>
                  <a:pt x="160734" y="111956"/>
                </a:lnTo>
                <a:lnTo>
                  <a:pt x="160734" y="72554"/>
                </a:lnTo>
                <a:lnTo>
                  <a:pt x="188082" y="45207"/>
                </a:lnTo>
                <a:cubicBezTo>
                  <a:pt x="193328" y="39960"/>
                  <a:pt x="193328" y="31477"/>
                  <a:pt x="188082" y="26287"/>
                </a:cubicBezTo>
                <a:cubicBezTo>
                  <a:pt x="182835" y="21096"/>
                  <a:pt x="174352" y="21041"/>
                  <a:pt x="169162" y="26287"/>
                </a:cubicBezTo>
                <a:lnTo>
                  <a:pt x="160790" y="34658"/>
                </a:lnTo>
                <a:lnTo>
                  <a:pt x="160790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7162800" y="4733925"/>
            <a:ext cx="165735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-40°C极寒环境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专业解决方案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6400800" y="5457825"/>
            <a:ext cx="52768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加拿大冬季严寒，我们的设备和安装技术经过-40°C极寒测试，确保全年稳定运行。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CORE SERVICES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核心服务能力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381000" y="1504950"/>
          <a:ext cx="11430000" cy="3505200"/>
        </p:xfrm>
        <a:graphic>
          <a:graphicData uri="http://schemas.openxmlformats.org/drawingml/2006/table">
            <a:tbl>
              <a:tblPr/>
              <a:tblGrid>
                <a:gridCol w="2859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102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98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1040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服务类别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服务内容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覆盖范围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家用充电桩安装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Level 2 AC充电器专业安装，包括电气评估、配电升级、设备调试和ESA检查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安大略省全境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商用充电站建设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DC快充设备安装与调试，包括场地规划、电力系统设计、多桩联网和管理平台集成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主要城市及周边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电气系统集成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配电升级、线路改造、智能负载管理、电网接入优化和能源管理系统集成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全省服务网络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01040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售后维护服务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定期检修、故障响应、软件更新、性能优化和紧急维修服务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7×24小时支持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Shape 3"/>
          <p:cNvSpPr/>
          <p:nvPr/>
        </p:nvSpPr>
        <p:spPr>
          <a:xfrm>
            <a:off x="390525" y="5572125"/>
            <a:ext cx="2724150" cy="895350"/>
          </a:xfrm>
          <a:custGeom>
            <a:avLst/>
            <a:gdLst/>
            <a:ahLst/>
            <a:cxnLst/>
            <a:rect l="l" t="t" r="r" b="b"/>
            <a:pathLst>
              <a:path w="2724150" h="895350">
                <a:moveTo>
                  <a:pt x="114300" y="0"/>
                </a:moveTo>
                <a:lnTo>
                  <a:pt x="2609850" y="0"/>
                </a:lnTo>
                <a:cubicBezTo>
                  <a:pt x="2672976" y="0"/>
                  <a:pt x="2724150" y="51174"/>
                  <a:pt x="2724150" y="114300"/>
                </a:cubicBezTo>
                <a:lnTo>
                  <a:pt x="2724150" y="781050"/>
                </a:lnTo>
                <a:cubicBezTo>
                  <a:pt x="2724150" y="844176"/>
                  <a:pt x="2672976" y="895350"/>
                  <a:pt x="26098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1012" y="5734050"/>
            <a:ext cx="2543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500+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5"/>
          <p:cNvSpPr/>
          <p:nvPr/>
        </p:nvSpPr>
        <p:spPr>
          <a:xfrm>
            <a:off x="519113" y="6115050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家用安装经验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6"/>
          <p:cNvSpPr/>
          <p:nvPr/>
        </p:nvSpPr>
        <p:spPr>
          <a:xfrm>
            <a:off x="3286125" y="5572125"/>
            <a:ext cx="2724150" cy="895350"/>
          </a:xfrm>
          <a:custGeom>
            <a:avLst/>
            <a:gdLst/>
            <a:ahLst/>
            <a:cxnLst/>
            <a:rect l="l" t="t" r="r" b="b"/>
            <a:pathLst>
              <a:path w="2724150" h="895350">
                <a:moveTo>
                  <a:pt x="114300" y="0"/>
                </a:moveTo>
                <a:lnTo>
                  <a:pt x="2609850" y="0"/>
                </a:lnTo>
                <a:cubicBezTo>
                  <a:pt x="2672976" y="0"/>
                  <a:pt x="2724150" y="51174"/>
                  <a:pt x="2724150" y="114300"/>
                </a:cubicBezTo>
                <a:lnTo>
                  <a:pt x="2724150" y="781050"/>
                </a:lnTo>
                <a:cubicBezTo>
                  <a:pt x="2724150" y="844176"/>
                  <a:pt x="2672976" y="895350"/>
                  <a:pt x="26098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7"/>
          <p:cNvSpPr/>
          <p:nvPr/>
        </p:nvSpPr>
        <p:spPr>
          <a:xfrm>
            <a:off x="3376613" y="5734050"/>
            <a:ext cx="2543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20+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8"/>
          <p:cNvSpPr/>
          <p:nvPr/>
        </p:nvSpPr>
        <p:spPr>
          <a:xfrm>
            <a:off x="3414713" y="6115050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商用站项目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181725" y="5572125"/>
            <a:ext cx="2724150" cy="895350"/>
          </a:xfrm>
          <a:custGeom>
            <a:avLst/>
            <a:gdLst/>
            <a:ahLst/>
            <a:cxnLst/>
            <a:rect l="l" t="t" r="r" b="b"/>
            <a:pathLst>
              <a:path w="2724150" h="895350">
                <a:moveTo>
                  <a:pt x="114300" y="0"/>
                </a:moveTo>
                <a:lnTo>
                  <a:pt x="2609850" y="0"/>
                </a:lnTo>
                <a:cubicBezTo>
                  <a:pt x="2672976" y="0"/>
                  <a:pt x="2724150" y="51174"/>
                  <a:pt x="2724150" y="114300"/>
                </a:cubicBezTo>
                <a:lnTo>
                  <a:pt x="2724150" y="781050"/>
                </a:lnTo>
                <a:cubicBezTo>
                  <a:pt x="2724150" y="844176"/>
                  <a:pt x="2672976" y="895350"/>
                  <a:pt x="26098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272213" y="5734050"/>
            <a:ext cx="2543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310313" y="6115050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ESA通过率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9077325" y="5572125"/>
            <a:ext cx="2724150" cy="895350"/>
          </a:xfrm>
          <a:custGeom>
            <a:avLst/>
            <a:gdLst/>
            <a:ahLst/>
            <a:cxnLst/>
            <a:rect l="l" t="t" r="r" b="b"/>
            <a:pathLst>
              <a:path w="2724150" h="895350">
                <a:moveTo>
                  <a:pt x="114300" y="0"/>
                </a:moveTo>
                <a:lnTo>
                  <a:pt x="2609850" y="0"/>
                </a:lnTo>
                <a:cubicBezTo>
                  <a:pt x="2672976" y="0"/>
                  <a:pt x="2724150" y="51174"/>
                  <a:pt x="2724150" y="114300"/>
                </a:cubicBezTo>
                <a:lnTo>
                  <a:pt x="2724150" y="781050"/>
                </a:lnTo>
                <a:cubicBezTo>
                  <a:pt x="2724150" y="844176"/>
                  <a:pt x="2672976" y="895350"/>
                  <a:pt x="2609850" y="895350"/>
                </a:cubicBezTo>
                <a:lnTo>
                  <a:pt x="114300" y="895350"/>
                </a:lnTo>
                <a:cubicBezTo>
                  <a:pt x="51174" y="895350"/>
                  <a:pt x="0" y="844176"/>
                  <a:pt x="0" y="78105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9167813" y="5734050"/>
            <a:ext cx="25431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99.5%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9205913" y="6115050"/>
            <a:ext cx="2466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设备可用性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D197AE-D688-F273-9727-57AF74CF676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40000"/>
                    </a14:imgEffect>
                    <a14:imgEffect>
                      <a14:brightnessContrast bright="-12000" contrast="7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WHY CHOOSE US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为什么选择我们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14475"/>
            <a:ext cx="2143125" cy="4067175"/>
          </a:xfrm>
          <a:custGeom>
            <a:avLst/>
            <a:gdLst/>
            <a:ahLst/>
            <a:cxnLst/>
            <a:rect l="l" t="t" r="r" b="b"/>
            <a:pathLst>
              <a:path w="2143125" h="4067175">
                <a:moveTo>
                  <a:pt x="114293" y="0"/>
                </a:moveTo>
                <a:lnTo>
                  <a:pt x="2028832" y="0"/>
                </a:lnTo>
                <a:cubicBezTo>
                  <a:pt x="2091954" y="0"/>
                  <a:pt x="2143125" y="51171"/>
                  <a:pt x="2143125" y="114293"/>
                </a:cubicBezTo>
                <a:lnTo>
                  <a:pt x="2143125" y="3952882"/>
                </a:lnTo>
                <a:cubicBezTo>
                  <a:pt x="2143125" y="4016004"/>
                  <a:pt x="2091954" y="4067175"/>
                  <a:pt x="2028832" y="4067175"/>
                </a:cubicBezTo>
                <a:lnTo>
                  <a:pt x="114293" y="4067175"/>
                </a:lnTo>
                <a:cubicBezTo>
                  <a:pt x="51171" y="4067175"/>
                  <a:pt x="0" y="4016004"/>
                  <a:pt x="0" y="3952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590550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14375" y="18669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257175" y="21431"/>
                </a:moveTo>
                <a:cubicBezTo>
                  <a:pt x="257175" y="16475"/>
                  <a:pt x="254630" y="11876"/>
                  <a:pt x="250388" y="9287"/>
                </a:cubicBezTo>
                <a:cubicBezTo>
                  <a:pt x="246147" y="6697"/>
                  <a:pt x="240923" y="6429"/>
                  <a:pt x="236503" y="8662"/>
                </a:cubicBezTo>
                <a:lnTo>
                  <a:pt x="184621" y="34603"/>
                </a:lnTo>
                <a:lnTo>
                  <a:pt x="104522" y="7858"/>
                </a:lnTo>
                <a:cubicBezTo>
                  <a:pt x="100905" y="6653"/>
                  <a:pt x="97021" y="6921"/>
                  <a:pt x="93628" y="8617"/>
                </a:cubicBezTo>
                <a:lnTo>
                  <a:pt x="36478" y="37192"/>
                </a:lnTo>
                <a:cubicBezTo>
                  <a:pt x="31611" y="39648"/>
                  <a:pt x="28575" y="44604"/>
                  <a:pt x="28575" y="50006"/>
                </a:cubicBezTo>
                <a:lnTo>
                  <a:pt x="28575" y="207169"/>
                </a:lnTo>
                <a:cubicBezTo>
                  <a:pt x="28575" y="212125"/>
                  <a:pt x="31120" y="216724"/>
                  <a:pt x="35362" y="219313"/>
                </a:cubicBezTo>
                <a:cubicBezTo>
                  <a:pt x="39603" y="221903"/>
                  <a:pt x="44827" y="222171"/>
                  <a:pt x="49247" y="219938"/>
                </a:cubicBezTo>
                <a:lnTo>
                  <a:pt x="101084" y="193997"/>
                </a:lnTo>
                <a:lnTo>
                  <a:pt x="178460" y="219804"/>
                </a:lnTo>
                <a:cubicBezTo>
                  <a:pt x="176540" y="216947"/>
                  <a:pt x="174665" y="213955"/>
                  <a:pt x="172834" y="210919"/>
                </a:cubicBezTo>
                <a:cubicBezTo>
                  <a:pt x="167923" y="202749"/>
                  <a:pt x="163056" y="193372"/>
                  <a:pt x="159440" y="183326"/>
                </a:cubicBezTo>
                <a:lnTo>
                  <a:pt x="114255" y="168280"/>
                </a:lnTo>
                <a:lnTo>
                  <a:pt x="114255" y="41255"/>
                </a:lnTo>
                <a:lnTo>
                  <a:pt x="171405" y="60320"/>
                </a:lnTo>
                <a:lnTo>
                  <a:pt x="171405" y="104656"/>
                </a:lnTo>
                <a:cubicBezTo>
                  <a:pt x="185246" y="88672"/>
                  <a:pt x="205785" y="78581"/>
                  <a:pt x="228555" y="78581"/>
                </a:cubicBezTo>
                <a:cubicBezTo>
                  <a:pt x="238646" y="78581"/>
                  <a:pt x="248290" y="80546"/>
                  <a:pt x="257130" y="84162"/>
                </a:cubicBezTo>
                <a:lnTo>
                  <a:pt x="257175" y="21431"/>
                </a:lnTo>
                <a:close/>
                <a:moveTo>
                  <a:pt x="228600" y="100013"/>
                </a:moveTo>
                <a:cubicBezTo>
                  <a:pt x="198998" y="100013"/>
                  <a:pt x="175022" y="123587"/>
                  <a:pt x="175022" y="152653"/>
                </a:cubicBezTo>
                <a:cubicBezTo>
                  <a:pt x="175022" y="183416"/>
                  <a:pt x="203642" y="219804"/>
                  <a:pt x="219045" y="237173"/>
                </a:cubicBezTo>
                <a:cubicBezTo>
                  <a:pt x="224224" y="242977"/>
                  <a:pt x="233020" y="242977"/>
                  <a:pt x="238199" y="237173"/>
                </a:cubicBezTo>
                <a:cubicBezTo>
                  <a:pt x="253603" y="219804"/>
                  <a:pt x="282223" y="183416"/>
                  <a:pt x="282223" y="152653"/>
                </a:cubicBezTo>
                <a:cubicBezTo>
                  <a:pt x="282223" y="123587"/>
                  <a:pt x="258247" y="100013"/>
                  <a:pt x="228645" y="100013"/>
                </a:cubicBezTo>
                <a:close/>
                <a:moveTo>
                  <a:pt x="210741" y="153591"/>
                </a:moveTo>
                <a:cubicBezTo>
                  <a:pt x="210741" y="143734"/>
                  <a:pt x="218743" y="135731"/>
                  <a:pt x="228600" y="135731"/>
                </a:cubicBezTo>
                <a:cubicBezTo>
                  <a:pt x="238457" y="135731"/>
                  <a:pt x="246459" y="143734"/>
                  <a:pt x="246459" y="153591"/>
                </a:cubicBezTo>
                <a:cubicBezTo>
                  <a:pt x="246459" y="163447"/>
                  <a:pt x="238457" y="171450"/>
                  <a:pt x="228600" y="171450"/>
                </a:cubicBezTo>
                <a:cubicBezTo>
                  <a:pt x="218743" y="171450"/>
                  <a:pt x="210741" y="163447"/>
                  <a:pt x="210741" y="153591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590550" y="24003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本地化优势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590550" y="2781300"/>
            <a:ext cx="1819275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遍布安大略省的电工网络，本地团队快速响应，深入了解加拿大市场特点和客户需求。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90550" y="5026819"/>
            <a:ext cx="1743075" cy="19050"/>
          </a:xfrm>
          <a:custGeom>
            <a:avLst/>
            <a:gdLst/>
            <a:ahLst/>
            <a:cxnLst/>
            <a:rect l="l" t="t" r="r" b="b"/>
            <a:pathLst>
              <a:path w="1743075" h="19050">
                <a:moveTo>
                  <a:pt x="0" y="0"/>
                </a:moveTo>
                <a:lnTo>
                  <a:pt x="1743075" y="0"/>
                </a:lnTo>
                <a:lnTo>
                  <a:pt x="1743075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>
              <a:alpha val="40000"/>
            </a:srgbClr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90550" y="5188744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15+ 本地电工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2706886" y="1514475"/>
            <a:ext cx="2143125" cy="4067175"/>
          </a:xfrm>
          <a:custGeom>
            <a:avLst/>
            <a:gdLst/>
            <a:ahLst/>
            <a:cxnLst/>
            <a:rect l="l" t="t" r="r" b="b"/>
            <a:pathLst>
              <a:path w="2143125" h="4067175">
                <a:moveTo>
                  <a:pt x="114293" y="0"/>
                </a:moveTo>
                <a:lnTo>
                  <a:pt x="2028832" y="0"/>
                </a:lnTo>
                <a:cubicBezTo>
                  <a:pt x="2091954" y="0"/>
                  <a:pt x="2143125" y="51171"/>
                  <a:pt x="2143125" y="114293"/>
                </a:cubicBezTo>
                <a:lnTo>
                  <a:pt x="2143125" y="3952882"/>
                </a:lnTo>
                <a:cubicBezTo>
                  <a:pt x="2143125" y="4016004"/>
                  <a:pt x="2091954" y="4067175"/>
                  <a:pt x="2028832" y="4067175"/>
                </a:cubicBezTo>
                <a:lnTo>
                  <a:pt x="114293" y="4067175"/>
                </a:lnTo>
                <a:cubicBezTo>
                  <a:pt x="51171" y="4067175"/>
                  <a:pt x="0" y="4016004"/>
                  <a:pt x="0" y="3952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2906911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3045023" y="18669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06799" y="-3572"/>
                </a:moveTo>
                <a:cubicBezTo>
                  <a:pt x="104076" y="-6340"/>
                  <a:pt x="100102" y="-7456"/>
                  <a:pt x="96351" y="-6429"/>
                </a:cubicBezTo>
                <a:cubicBezTo>
                  <a:pt x="92601" y="-5402"/>
                  <a:pt x="89699" y="-2500"/>
                  <a:pt x="88761" y="1250"/>
                </a:cubicBezTo>
                <a:lnTo>
                  <a:pt x="81930" y="28129"/>
                </a:lnTo>
                <a:cubicBezTo>
                  <a:pt x="81439" y="30093"/>
                  <a:pt x="79430" y="31254"/>
                  <a:pt x="77510" y="30673"/>
                </a:cubicBezTo>
                <a:lnTo>
                  <a:pt x="50810" y="23173"/>
                </a:lnTo>
                <a:cubicBezTo>
                  <a:pt x="47059" y="22101"/>
                  <a:pt x="43041" y="23173"/>
                  <a:pt x="40318" y="25896"/>
                </a:cubicBezTo>
                <a:cubicBezTo>
                  <a:pt x="37594" y="28620"/>
                  <a:pt x="36522" y="32638"/>
                  <a:pt x="37594" y="36388"/>
                </a:cubicBezTo>
                <a:lnTo>
                  <a:pt x="45140" y="63088"/>
                </a:lnTo>
                <a:cubicBezTo>
                  <a:pt x="45675" y="65008"/>
                  <a:pt x="44514" y="67017"/>
                  <a:pt x="42595" y="67508"/>
                </a:cubicBezTo>
                <a:lnTo>
                  <a:pt x="15672" y="74340"/>
                </a:lnTo>
                <a:cubicBezTo>
                  <a:pt x="11921" y="75277"/>
                  <a:pt x="8974" y="78224"/>
                  <a:pt x="7947" y="81975"/>
                </a:cubicBezTo>
                <a:cubicBezTo>
                  <a:pt x="6921" y="85725"/>
                  <a:pt x="8037" y="89699"/>
                  <a:pt x="10805" y="92422"/>
                </a:cubicBezTo>
                <a:lnTo>
                  <a:pt x="30673" y="111755"/>
                </a:lnTo>
                <a:cubicBezTo>
                  <a:pt x="32102" y="113139"/>
                  <a:pt x="32102" y="115461"/>
                  <a:pt x="30673" y="116890"/>
                </a:cubicBezTo>
                <a:lnTo>
                  <a:pt x="10850" y="136222"/>
                </a:lnTo>
                <a:cubicBezTo>
                  <a:pt x="8081" y="138946"/>
                  <a:pt x="6965" y="142920"/>
                  <a:pt x="7992" y="146670"/>
                </a:cubicBezTo>
                <a:cubicBezTo>
                  <a:pt x="9019" y="150421"/>
                  <a:pt x="11966" y="153323"/>
                  <a:pt x="15716" y="154305"/>
                </a:cubicBezTo>
                <a:lnTo>
                  <a:pt x="42595" y="161136"/>
                </a:lnTo>
                <a:cubicBezTo>
                  <a:pt x="44559" y="161627"/>
                  <a:pt x="45720" y="163637"/>
                  <a:pt x="45140" y="165556"/>
                </a:cubicBezTo>
                <a:lnTo>
                  <a:pt x="37594" y="192212"/>
                </a:lnTo>
                <a:cubicBezTo>
                  <a:pt x="36522" y="195962"/>
                  <a:pt x="37594" y="199980"/>
                  <a:pt x="40318" y="202704"/>
                </a:cubicBezTo>
                <a:cubicBezTo>
                  <a:pt x="43041" y="205427"/>
                  <a:pt x="47059" y="206499"/>
                  <a:pt x="50810" y="205427"/>
                </a:cubicBezTo>
                <a:lnTo>
                  <a:pt x="77510" y="197882"/>
                </a:lnTo>
                <a:cubicBezTo>
                  <a:pt x="79430" y="197346"/>
                  <a:pt x="81439" y="198507"/>
                  <a:pt x="81930" y="200427"/>
                </a:cubicBezTo>
                <a:lnTo>
                  <a:pt x="88761" y="227305"/>
                </a:lnTo>
                <a:cubicBezTo>
                  <a:pt x="89699" y="231056"/>
                  <a:pt x="92646" y="234002"/>
                  <a:pt x="96396" y="235029"/>
                </a:cubicBezTo>
                <a:cubicBezTo>
                  <a:pt x="100146" y="236056"/>
                  <a:pt x="104120" y="234940"/>
                  <a:pt x="106844" y="232172"/>
                </a:cubicBezTo>
                <a:lnTo>
                  <a:pt x="126176" y="212303"/>
                </a:lnTo>
                <a:cubicBezTo>
                  <a:pt x="127561" y="210875"/>
                  <a:pt x="129882" y="210875"/>
                  <a:pt x="131311" y="212303"/>
                </a:cubicBezTo>
                <a:lnTo>
                  <a:pt x="150599" y="232172"/>
                </a:lnTo>
                <a:cubicBezTo>
                  <a:pt x="153323" y="234940"/>
                  <a:pt x="157296" y="236056"/>
                  <a:pt x="161047" y="235029"/>
                </a:cubicBezTo>
                <a:cubicBezTo>
                  <a:pt x="164797" y="234002"/>
                  <a:pt x="167700" y="231056"/>
                  <a:pt x="168682" y="227305"/>
                </a:cubicBezTo>
                <a:lnTo>
                  <a:pt x="175513" y="200471"/>
                </a:lnTo>
                <a:cubicBezTo>
                  <a:pt x="176004" y="198507"/>
                  <a:pt x="178013" y="197346"/>
                  <a:pt x="179933" y="197927"/>
                </a:cubicBezTo>
                <a:lnTo>
                  <a:pt x="206633" y="205472"/>
                </a:lnTo>
                <a:cubicBezTo>
                  <a:pt x="210383" y="206544"/>
                  <a:pt x="214402" y="205472"/>
                  <a:pt x="217125" y="202749"/>
                </a:cubicBezTo>
                <a:cubicBezTo>
                  <a:pt x="219849" y="200025"/>
                  <a:pt x="220920" y="196007"/>
                  <a:pt x="219849" y="192256"/>
                </a:cubicBezTo>
                <a:lnTo>
                  <a:pt x="212303" y="165556"/>
                </a:lnTo>
                <a:cubicBezTo>
                  <a:pt x="211768" y="163637"/>
                  <a:pt x="212928" y="161627"/>
                  <a:pt x="214848" y="161136"/>
                </a:cubicBezTo>
                <a:lnTo>
                  <a:pt x="241727" y="154305"/>
                </a:lnTo>
                <a:cubicBezTo>
                  <a:pt x="245477" y="153367"/>
                  <a:pt x="248424" y="150421"/>
                  <a:pt x="249451" y="146670"/>
                </a:cubicBezTo>
                <a:cubicBezTo>
                  <a:pt x="250478" y="142920"/>
                  <a:pt x="249362" y="138901"/>
                  <a:pt x="246593" y="136222"/>
                </a:cubicBezTo>
                <a:lnTo>
                  <a:pt x="226725" y="116890"/>
                </a:lnTo>
                <a:cubicBezTo>
                  <a:pt x="225296" y="115506"/>
                  <a:pt x="225296" y="113184"/>
                  <a:pt x="226725" y="111755"/>
                </a:cubicBezTo>
                <a:lnTo>
                  <a:pt x="246593" y="92422"/>
                </a:lnTo>
                <a:cubicBezTo>
                  <a:pt x="249362" y="89699"/>
                  <a:pt x="250478" y="85725"/>
                  <a:pt x="249451" y="81975"/>
                </a:cubicBezTo>
                <a:cubicBezTo>
                  <a:pt x="248424" y="78224"/>
                  <a:pt x="245477" y="75322"/>
                  <a:pt x="241727" y="74340"/>
                </a:cubicBezTo>
                <a:lnTo>
                  <a:pt x="214848" y="67508"/>
                </a:lnTo>
                <a:cubicBezTo>
                  <a:pt x="212884" y="67017"/>
                  <a:pt x="211723" y="65008"/>
                  <a:pt x="212303" y="63088"/>
                </a:cubicBezTo>
                <a:lnTo>
                  <a:pt x="219849" y="36388"/>
                </a:lnTo>
                <a:cubicBezTo>
                  <a:pt x="220920" y="32638"/>
                  <a:pt x="219849" y="28620"/>
                  <a:pt x="217125" y="25896"/>
                </a:cubicBezTo>
                <a:cubicBezTo>
                  <a:pt x="214402" y="23173"/>
                  <a:pt x="210383" y="22101"/>
                  <a:pt x="206633" y="23173"/>
                </a:cubicBezTo>
                <a:lnTo>
                  <a:pt x="179933" y="30718"/>
                </a:lnTo>
                <a:cubicBezTo>
                  <a:pt x="178013" y="31254"/>
                  <a:pt x="176004" y="30093"/>
                  <a:pt x="175513" y="28173"/>
                </a:cubicBezTo>
                <a:lnTo>
                  <a:pt x="168682" y="1250"/>
                </a:lnTo>
                <a:cubicBezTo>
                  <a:pt x="167744" y="-2500"/>
                  <a:pt x="164797" y="-5447"/>
                  <a:pt x="161047" y="-6474"/>
                </a:cubicBezTo>
                <a:cubicBezTo>
                  <a:pt x="157296" y="-7501"/>
                  <a:pt x="153323" y="-6385"/>
                  <a:pt x="150599" y="-3617"/>
                </a:cubicBezTo>
                <a:lnTo>
                  <a:pt x="131266" y="16297"/>
                </a:lnTo>
                <a:cubicBezTo>
                  <a:pt x="129882" y="17725"/>
                  <a:pt x="127561" y="17725"/>
                  <a:pt x="126132" y="16297"/>
                </a:cubicBezTo>
                <a:lnTo>
                  <a:pt x="106799" y="-3572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2906911" y="24003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专业资质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2906911" y="2781300"/>
            <a:ext cx="1819275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Seal认证电工团队，CSA标准合规，ESA批准安装，专业资质确保服务质量和安全性。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2906911" y="5026819"/>
            <a:ext cx="1743075" cy="19050"/>
          </a:xfrm>
          <a:custGeom>
            <a:avLst/>
            <a:gdLst/>
            <a:ahLst/>
            <a:cxnLst/>
            <a:rect l="l" t="t" r="r" b="b"/>
            <a:pathLst>
              <a:path w="1743075" h="19050">
                <a:moveTo>
                  <a:pt x="0" y="0"/>
                </a:moveTo>
                <a:lnTo>
                  <a:pt x="1743075" y="0"/>
                </a:lnTo>
                <a:lnTo>
                  <a:pt x="1743075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A67B5B">
              <a:alpha val="40000"/>
            </a:srgbClr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2906911" y="5188744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B442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100% 认证率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5023396" y="1514475"/>
            <a:ext cx="2143125" cy="4067175"/>
          </a:xfrm>
          <a:custGeom>
            <a:avLst/>
            <a:gdLst/>
            <a:ahLst/>
            <a:cxnLst/>
            <a:rect l="l" t="t" r="r" b="b"/>
            <a:pathLst>
              <a:path w="2143125" h="4067175">
                <a:moveTo>
                  <a:pt x="114293" y="0"/>
                </a:moveTo>
                <a:lnTo>
                  <a:pt x="2028832" y="0"/>
                </a:lnTo>
                <a:cubicBezTo>
                  <a:pt x="2091954" y="0"/>
                  <a:pt x="2143125" y="51171"/>
                  <a:pt x="2143125" y="114293"/>
                </a:cubicBezTo>
                <a:lnTo>
                  <a:pt x="2143125" y="3952882"/>
                </a:lnTo>
                <a:cubicBezTo>
                  <a:pt x="2143125" y="4016004"/>
                  <a:pt x="2091954" y="4067175"/>
                  <a:pt x="2028832" y="4067175"/>
                </a:cubicBezTo>
                <a:lnTo>
                  <a:pt x="114293" y="4067175"/>
                </a:lnTo>
                <a:cubicBezTo>
                  <a:pt x="51171" y="4067175"/>
                  <a:pt x="0" y="4016004"/>
                  <a:pt x="0" y="3952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5223421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5375821" y="1866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28677" y="0"/>
                </a:moveTo>
                <a:cubicBezTo>
                  <a:pt x="128677" y="-7903"/>
                  <a:pt x="122292" y="-14287"/>
                  <a:pt x="114389" y="-14287"/>
                </a:cubicBezTo>
                <a:cubicBezTo>
                  <a:pt x="106487" y="-14287"/>
                  <a:pt x="100102" y="-7903"/>
                  <a:pt x="100102" y="0"/>
                </a:cubicBezTo>
                <a:lnTo>
                  <a:pt x="100102" y="27727"/>
                </a:lnTo>
                <a:lnTo>
                  <a:pt x="93405" y="21029"/>
                </a:lnTo>
                <a:cubicBezTo>
                  <a:pt x="89208" y="16832"/>
                  <a:pt x="82421" y="16832"/>
                  <a:pt x="78269" y="21029"/>
                </a:cubicBezTo>
                <a:cubicBezTo>
                  <a:pt x="74116" y="25226"/>
                  <a:pt x="74072" y="32013"/>
                  <a:pt x="78269" y="36165"/>
                </a:cubicBezTo>
                <a:lnTo>
                  <a:pt x="100146" y="58043"/>
                </a:lnTo>
                <a:lnTo>
                  <a:pt x="100146" y="89565"/>
                </a:lnTo>
                <a:lnTo>
                  <a:pt x="72822" y="73804"/>
                </a:lnTo>
                <a:lnTo>
                  <a:pt x="64830" y="43934"/>
                </a:lnTo>
                <a:cubicBezTo>
                  <a:pt x="63311" y="38219"/>
                  <a:pt x="57418" y="34826"/>
                  <a:pt x="51703" y="36344"/>
                </a:cubicBezTo>
                <a:cubicBezTo>
                  <a:pt x="45988" y="37862"/>
                  <a:pt x="42550" y="43755"/>
                  <a:pt x="44068" y="49470"/>
                </a:cubicBezTo>
                <a:lnTo>
                  <a:pt x="46524" y="58623"/>
                </a:lnTo>
                <a:lnTo>
                  <a:pt x="22547" y="44782"/>
                </a:lnTo>
                <a:cubicBezTo>
                  <a:pt x="15716" y="40853"/>
                  <a:pt x="6965" y="43175"/>
                  <a:pt x="3036" y="50006"/>
                </a:cubicBezTo>
                <a:cubicBezTo>
                  <a:pt x="-893" y="56837"/>
                  <a:pt x="1429" y="65589"/>
                  <a:pt x="8260" y="69518"/>
                </a:cubicBezTo>
                <a:lnTo>
                  <a:pt x="32236" y="83359"/>
                </a:lnTo>
                <a:lnTo>
                  <a:pt x="23083" y="85814"/>
                </a:lnTo>
                <a:cubicBezTo>
                  <a:pt x="17368" y="87332"/>
                  <a:pt x="13975" y="93226"/>
                  <a:pt x="15493" y="98941"/>
                </a:cubicBezTo>
                <a:cubicBezTo>
                  <a:pt x="17011" y="104656"/>
                  <a:pt x="22905" y="108049"/>
                  <a:pt x="28620" y="106531"/>
                </a:cubicBezTo>
                <a:lnTo>
                  <a:pt x="58489" y="98539"/>
                </a:lnTo>
                <a:lnTo>
                  <a:pt x="85814" y="114300"/>
                </a:lnTo>
                <a:lnTo>
                  <a:pt x="58489" y="130061"/>
                </a:lnTo>
                <a:lnTo>
                  <a:pt x="28620" y="122069"/>
                </a:lnTo>
                <a:cubicBezTo>
                  <a:pt x="22905" y="120551"/>
                  <a:pt x="17011" y="123944"/>
                  <a:pt x="15493" y="129659"/>
                </a:cubicBezTo>
                <a:cubicBezTo>
                  <a:pt x="13975" y="135374"/>
                  <a:pt x="17368" y="141268"/>
                  <a:pt x="23083" y="142786"/>
                </a:cubicBezTo>
                <a:lnTo>
                  <a:pt x="32236" y="145241"/>
                </a:lnTo>
                <a:lnTo>
                  <a:pt x="8260" y="159082"/>
                </a:lnTo>
                <a:cubicBezTo>
                  <a:pt x="1429" y="163011"/>
                  <a:pt x="-893" y="171763"/>
                  <a:pt x="3036" y="178594"/>
                </a:cubicBezTo>
                <a:cubicBezTo>
                  <a:pt x="6965" y="185425"/>
                  <a:pt x="15716" y="187791"/>
                  <a:pt x="22547" y="183818"/>
                </a:cubicBezTo>
                <a:lnTo>
                  <a:pt x="46524" y="169977"/>
                </a:lnTo>
                <a:lnTo>
                  <a:pt x="44068" y="179130"/>
                </a:lnTo>
                <a:cubicBezTo>
                  <a:pt x="42550" y="184845"/>
                  <a:pt x="45943" y="190738"/>
                  <a:pt x="51658" y="192256"/>
                </a:cubicBezTo>
                <a:cubicBezTo>
                  <a:pt x="57373" y="193774"/>
                  <a:pt x="63267" y="190381"/>
                  <a:pt x="64785" y="184666"/>
                </a:cubicBezTo>
                <a:lnTo>
                  <a:pt x="72777" y="154796"/>
                </a:lnTo>
                <a:lnTo>
                  <a:pt x="100102" y="139035"/>
                </a:lnTo>
                <a:lnTo>
                  <a:pt x="100102" y="170557"/>
                </a:lnTo>
                <a:lnTo>
                  <a:pt x="78224" y="192435"/>
                </a:lnTo>
                <a:cubicBezTo>
                  <a:pt x="74027" y="196632"/>
                  <a:pt x="74027" y="203418"/>
                  <a:pt x="78224" y="207571"/>
                </a:cubicBezTo>
                <a:cubicBezTo>
                  <a:pt x="82421" y="211723"/>
                  <a:pt x="89208" y="211768"/>
                  <a:pt x="93360" y="207571"/>
                </a:cubicBezTo>
                <a:lnTo>
                  <a:pt x="100057" y="200873"/>
                </a:lnTo>
                <a:lnTo>
                  <a:pt x="100057" y="228600"/>
                </a:lnTo>
                <a:cubicBezTo>
                  <a:pt x="100057" y="236503"/>
                  <a:pt x="106442" y="242887"/>
                  <a:pt x="114345" y="242887"/>
                </a:cubicBezTo>
                <a:cubicBezTo>
                  <a:pt x="122247" y="242887"/>
                  <a:pt x="128632" y="236503"/>
                  <a:pt x="128632" y="228600"/>
                </a:cubicBezTo>
                <a:lnTo>
                  <a:pt x="128632" y="200873"/>
                </a:lnTo>
                <a:lnTo>
                  <a:pt x="135329" y="207571"/>
                </a:lnTo>
                <a:cubicBezTo>
                  <a:pt x="139526" y="211768"/>
                  <a:pt x="146313" y="211768"/>
                  <a:pt x="150465" y="207571"/>
                </a:cubicBezTo>
                <a:cubicBezTo>
                  <a:pt x="154618" y="203374"/>
                  <a:pt x="154662" y="196587"/>
                  <a:pt x="150465" y="192435"/>
                </a:cubicBezTo>
                <a:lnTo>
                  <a:pt x="128588" y="170557"/>
                </a:lnTo>
                <a:lnTo>
                  <a:pt x="128588" y="139035"/>
                </a:lnTo>
                <a:lnTo>
                  <a:pt x="155912" y="154796"/>
                </a:lnTo>
                <a:lnTo>
                  <a:pt x="163904" y="184666"/>
                </a:lnTo>
                <a:cubicBezTo>
                  <a:pt x="165422" y="190381"/>
                  <a:pt x="171316" y="193774"/>
                  <a:pt x="177031" y="192256"/>
                </a:cubicBezTo>
                <a:cubicBezTo>
                  <a:pt x="182746" y="190738"/>
                  <a:pt x="186139" y="184845"/>
                  <a:pt x="184621" y="179130"/>
                </a:cubicBezTo>
                <a:lnTo>
                  <a:pt x="182166" y="169977"/>
                </a:lnTo>
                <a:lnTo>
                  <a:pt x="206142" y="183818"/>
                </a:lnTo>
                <a:cubicBezTo>
                  <a:pt x="212973" y="187747"/>
                  <a:pt x="221724" y="185425"/>
                  <a:pt x="225653" y="178594"/>
                </a:cubicBezTo>
                <a:cubicBezTo>
                  <a:pt x="229582" y="171763"/>
                  <a:pt x="227261" y="163011"/>
                  <a:pt x="220429" y="159082"/>
                </a:cubicBezTo>
                <a:lnTo>
                  <a:pt x="196453" y="145241"/>
                </a:lnTo>
                <a:lnTo>
                  <a:pt x="205606" y="142786"/>
                </a:lnTo>
                <a:cubicBezTo>
                  <a:pt x="211321" y="141268"/>
                  <a:pt x="214714" y="135374"/>
                  <a:pt x="213196" y="129659"/>
                </a:cubicBezTo>
                <a:cubicBezTo>
                  <a:pt x="211678" y="123944"/>
                  <a:pt x="205785" y="120551"/>
                  <a:pt x="200070" y="122069"/>
                </a:cubicBezTo>
                <a:lnTo>
                  <a:pt x="170200" y="130061"/>
                </a:lnTo>
                <a:lnTo>
                  <a:pt x="142875" y="114300"/>
                </a:lnTo>
                <a:lnTo>
                  <a:pt x="170200" y="98539"/>
                </a:lnTo>
                <a:lnTo>
                  <a:pt x="200070" y="106531"/>
                </a:lnTo>
                <a:cubicBezTo>
                  <a:pt x="205785" y="108049"/>
                  <a:pt x="211678" y="104656"/>
                  <a:pt x="213196" y="98941"/>
                </a:cubicBezTo>
                <a:cubicBezTo>
                  <a:pt x="214714" y="93226"/>
                  <a:pt x="211321" y="87332"/>
                  <a:pt x="205606" y="85814"/>
                </a:cubicBezTo>
                <a:lnTo>
                  <a:pt x="196453" y="83359"/>
                </a:lnTo>
                <a:lnTo>
                  <a:pt x="220429" y="69518"/>
                </a:lnTo>
                <a:cubicBezTo>
                  <a:pt x="227261" y="65589"/>
                  <a:pt x="229627" y="56837"/>
                  <a:pt x="225653" y="50006"/>
                </a:cubicBezTo>
                <a:cubicBezTo>
                  <a:pt x="221679" y="43175"/>
                  <a:pt x="212973" y="40853"/>
                  <a:pt x="206142" y="44782"/>
                </a:cubicBezTo>
                <a:lnTo>
                  <a:pt x="182166" y="58623"/>
                </a:lnTo>
                <a:lnTo>
                  <a:pt x="184621" y="49470"/>
                </a:lnTo>
                <a:cubicBezTo>
                  <a:pt x="186139" y="43755"/>
                  <a:pt x="182746" y="37862"/>
                  <a:pt x="177031" y="36344"/>
                </a:cubicBezTo>
                <a:cubicBezTo>
                  <a:pt x="171316" y="34826"/>
                  <a:pt x="165422" y="38219"/>
                  <a:pt x="163904" y="43934"/>
                </a:cubicBezTo>
                <a:lnTo>
                  <a:pt x="155912" y="73804"/>
                </a:lnTo>
                <a:lnTo>
                  <a:pt x="128587" y="89565"/>
                </a:lnTo>
                <a:lnTo>
                  <a:pt x="128587" y="58043"/>
                </a:lnTo>
                <a:lnTo>
                  <a:pt x="150465" y="36165"/>
                </a:lnTo>
                <a:cubicBezTo>
                  <a:pt x="154662" y="31968"/>
                  <a:pt x="154662" y="25182"/>
                  <a:pt x="150465" y="21029"/>
                </a:cubicBezTo>
                <a:cubicBezTo>
                  <a:pt x="146268" y="16877"/>
                  <a:pt x="139482" y="16832"/>
                  <a:pt x="135329" y="21029"/>
                </a:cubicBezTo>
                <a:lnTo>
                  <a:pt x="128632" y="27727"/>
                </a:lnTo>
                <a:lnTo>
                  <a:pt x="128632" y="0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223421" y="24003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气候适应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5223421" y="2781300"/>
            <a:ext cx="1819275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深谙加拿大冬季安装技术要点，设备经过-40°C极寒测试，确保全年稳定运行。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5223421" y="5026819"/>
            <a:ext cx="1743075" cy="19050"/>
          </a:xfrm>
          <a:custGeom>
            <a:avLst/>
            <a:gdLst/>
            <a:ahLst/>
            <a:cxnLst/>
            <a:rect l="l" t="t" r="r" b="b"/>
            <a:pathLst>
              <a:path w="1743075" h="19050">
                <a:moveTo>
                  <a:pt x="0" y="0"/>
                </a:moveTo>
                <a:lnTo>
                  <a:pt x="1743075" y="0"/>
                </a:lnTo>
                <a:lnTo>
                  <a:pt x="1743075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>
              <a:alpha val="40000"/>
            </a:srgbClr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5223421" y="5188744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-40°C 适应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Shape 24"/>
          <p:cNvSpPr/>
          <p:nvPr/>
        </p:nvSpPr>
        <p:spPr>
          <a:xfrm>
            <a:off x="7339905" y="1514475"/>
            <a:ext cx="2143125" cy="4067175"/>
          </a:xfrm>
          <a:custGeom>
            <a:avLst/>
            <a:gdLst/>
            <a:ahLst/>
            <a:cxnLst/>
            <a:rect l="l" t="t" r="r" b="b"/>
            <a:pathLst>
              <a:path w="2143125" h="4067175">
                <a:moveTo>
                  <a:pt x="114293" y="0"/>
                </a:moveTo>
                <a:lnTo>
                  <a:pt x="2028832" y="0"/>
                </a:lnTo>
                <a:cubicBezTo>
                  <a:pt x="2091954" y="0"/>
                  <a:pt x="2143125" y="51171"/>
                  <a:pt x="2143125" y="114293"/>
                </a:cubicBezTo>
                <a:lnTo>
                  <a:pt x="2143125" y="3952882"/>
                </a:lnTo>
                <a:cubicBezTo>
                  <a:pt x="2143125" y="4016004"/>
                  <a:pt x="2091954" y="4067175"/>
                  <a:pt x="2028832" y="4067175"/>
                </a:cubicBezTo>
                <a:lnTo>
                  <a:pt x="114293" y="4067175"/>
                </a:lnTo>
                <a:cubicBezTo>
                  <a:pt x="51171" y="4067175"/>
                  <a:pt x="0" y="4016004"/>
                  <a:pt x="0" y="3952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549455" y="1724025"/>
            <a:ext cx="514350" cy="514350"/>
          </a:xfrm>
          <a:custGeom>
            <a:avLst/>
            <a:gdLst/>
            <a:ahLst/>
            <a:cxnLst/>
            <a:rect l="l" t="t" r="r" b="b"/>
            <a:pathLst>
              <a:path w="514350" h="514350">
                <a:moveTo>
                  <a:pt x="257175" y="0"/>
                </a:moveTo>
                <a:lnTo>
                  <a:pt x="257175" y="0"/>
                </a:lnTo>
                <a:cubicBezTo>
                  <a:pt x="399114" y="0"/>
                  <a:pt x="514350" y="115236"/>
                  <a:pt x="514350" y="257175"/>
                </a:cubicBezTo>
                <a:lnTo>
                  <a:pt x="514350" y="257175"/>
                </a:lnTo>
                <a:cubicBezTo>
                  <a:pt x="514350" y="399114"/>
                  <a:pt x="399114" y="514350"/>
                  <a:pt x="257175" y="514350"/>
                </a:cubicBezTo>
                <a:lnTo>
                  <a:pt x="257175" y="514350"/>
                </a:lnTo>
                <a:cubicBezTo>
                  <a:pt x="115236" y="514350"/>
                  <a:pt x="0" y="399114"/>
                  <a:pt x="0" y="257175"/>
                </a:cubicBezTo>
                <a:lnTo>
                  <a:pt x="0" y="257175"/>
                </a:lnTo>
                <a:cubicBezTo>
                  <a:pt x="0" y="115236"/>
                  <a:pt x="115236" y="0"/>
                  <a:pt x="2571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692330" y="1866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ubicBezTo>
                  <a:pt x="0" y="51216"/>
                  <a:pt x="51216" y="0"/>
                  <a:pt x="114300" y="0"/>
                </a:cubicBezTo>
                <a:close/>
                <a:moveTo>
                  <a:pt x="103584" y="53578"/>
                </a:moveTo>
                <a:lnTo>
                  <a:pt x="103584" y="114300"/>
                </a:lnTo>
                <a:cubicBezTo>
                  <a:pt x="103584" y="117872"/>
                  <a:pt x="105370" y="121221"/>
                  <a:pt x="108362" y="123230"/>
                </a:cubicBezTo>
                <a:lnTo>
                  <a:pt x="151224" y="151805"/>
                </a:lnTo>
                <a:cubicBezTo>
                  <a:pt x="156136" y="155109"/>
                  <a:pt x="162788" y="153769"/>
                  <a:pt x="166092" y="148813"/>
                </a:cubicBezTo>
                <a:cubicBezTo>
                  <a:pt x="169396" y="143857"/>
                  <a:pt x="168057" y="137249"/>
                  <a:pt x="163101" y="133945"/>
                </a:cubicBezTo>
                <a:lnTo>
                  <a:pt x="125016" y="108585"/>
                </a:lnTo>
                <a:lnTo>
                  <a:pt x="125016" y="53578"/>
                </a:lnTo>
                <a:cubicBezTo>
                  <a:pt x="125016" y="47640"/>
                  <a:pt x="120238" y="42863"/>
                  <a:pt x="114300" y="42863"/>
                </a:cubicBezTo>
                <a:cubicBezTo>
                  <a:pt x="108362" y="42863"/>
                  <a:pt x="103584" y="47640"/>
                  <a:pt x="103584" y="53578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7539930" y="24003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快速响应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539930" y="2781300"/>
            <a:ext cx="1819275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本地团队缩短服务周期，城市地区24-48小时响应，郊区3-5个工作日，紧急维修优先调度。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7539930" y="5026819"/>
            <a:ext cx="1743075" cy="19050"/>
          </a:xfrm>
          <a:custGeom>
            <a:avLst/>
            <a:gdLst/>
            <a:ahLst/>
            <a:cxnLst/>
            <a:rect l="l" t="t" r="r" b="b"/>
            <a:pathLst>
              <a:path w="1743075" h="19050">
                <a:moveTo>
                  <a:pt x="0" y="0"/>
                </a:moveTo>
                <a:lnTo>
                  <a:pt x="1743075" y="0"/>
                </a:lnTo>
                <a:lnTo>
                  <a:pt x="1743075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A67B5B">
              <a:alpha val="40000"/>
            </a:srgbClr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7539930" y="5188744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6B442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24-48h 响应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9656415" y="1514475"/>
            <a:ext cx="2143125" cy="4067175"/>
          </a:xfrm>
          <a:custGeom>
            <a:avLst/>
            <a:gdLst/>
            <a:ahLst/>
            <a:cxnLst/>
            <a:rect l="l" t="t" r="r" b="b"/>
            <a:pathLst>
              <a:path w="2143125" h="4067175">
                <a:moveTo>
                  <a:pt x="114293" y="0"/>
                </a:moveTo>
                <a:lnTo>
                  <a:pt x="2028832" y="0"/>
                </a:lnTo>
                <a:cubicBezTo>
                  <a:pt x="2091954" y="0"/>
                  <a:pt x="2143125" y="51171"/>
                  <a:pt x="2143125" y="114293"/>
                </a:cubicBezTo>
                <a:lnTo>
                  <a:pt x="2143125" y="3952882"/>
                </a:lnTo>
                <a:cubicBezTo>
                  <a:pt x="2143125" y="4016004"/>
                  <a:pt x="2091954" y="4067175"/>
                  <a:pt x="2028832" y="4067175"/>
                </a:cubicBezTo>
                <a:lnTo>
                  <a:pt x="114293" y="4067175"/>
                </a:lnTo>
                <a:cubicBezTo>
                  <a:pt x="51171" y="4067175"/>
                  <a:pt x="0" y="4016004"/>
                  <a:pt x="0" y="3952882"/>
                </a:cubicBezTo>
                <a:lnTo>
                  <a:pt x="0" y="114293"/>
                </a:lnTo>
                <a:cubicBezTo>
                  <a:pt x="0" y="51171"/>
                  <a:pt x="51171" y="0"/>
                  <a:pt x="114293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9856440" y="17145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10008840" y="18669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7603" y="38889"/>
                </a:moveTo>
                <a:lnTo>
                  <a:pt x="114300" y="48131"/>
                </a:lnTo>
                <a:lnTo>
                  <a:pt x="120997" y="38889"/>
                </a:lnTo>
                <a:cubicBezTo>
                  <a:pt x="132159" y="23440"/>
                  <a:pt x="150108" y="14288"/>
                  <a:pt x="169173" y="14288"/>
                </a:cubicBezTo>
                <a:cubicBezTo>
                  <a:pt x="201990" y="14288"/>
                  <a:pt x="228600" y="40898"/>
                  <a:pt x="228600" y="73715"/>
                </a:cubicBezTo>
                <a:lnTo>
                  <a:pt x="228600" y="74875"/>
                </a:lnTo>
                <a:cubicBezTo>
                  <a:pt x="228600" y="124971"/>
                  <a:pt x="166137" y="183148"/>
                  <a:pt x="133543" y="208017"/>
                </a:cubicBezTo>
                <a:cubicBezTo>
                  <a:pt x="128007" y="212214"/>
                  <a:pt x="121221" y="214313"/>
                  <a:pt x="114300" y="214313"/>
                </a:cubicBezTo>
                <a:cubicBezTo>
                  <a:pt x="107379" y="214313"/>
                  <a:pt x="100548" y="212259"/>
                  <a:pt x="95057" y="208017"/>
                </a:cubicBezTo>
                <a:cubicBezTo>
                  <a:pt x="62463" y="183148"/>
                  <a:pt x="0" y="124971"/>
                  <a:pt x="0" y="74875"/>
                </a:cubicBezTo>
                <a:lnTo>
                  <a:pt x="0" y="73715"/>
                </a:lnTo>
                <a:cubicBezTo>
                  <a:pt x="0" y="40898"/>
                  <a:pt x="26610" y="14288"/>
                  <a:pt x="59427" y="14288"/>
                </a:cubicBezTo>
                <a:cubicBezTo>
                  <a:pt x="78492" y="14288"/>
                  <a:pt x="96441" y="23440"/>
                  <a:pt x="107603" y="3888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9856440" y="2400300"/>
            <a:ext cx="1838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客户信任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9856440" y="2781300"/>
            <a:ext cx="1819275" cy="2085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为您的车主提供专业可靠的安装体验，高客户满意度与口碑，建立品牌信任。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9856440" y="5026819"/>
            <a:ext cx="1743075" cy="19050"/>
          </a:xfrm>
          <a:custGeom>
            <a:avLst/>
            <a:gdLst/>
            <a:ahLst/>
            <a:cxnLst/>
            <a:rect l="l" t="t" r="r" b="b"/>
            <a:pathLst>
              <a:path w="1743075" h="19050">
                <a:moveTo>
                  <a:pt x="0" y="0"/>
                </a:moveTo>
                <a:lnTo>
                  <a:pt x="1743075" y="0"/>
                </a:lnTo>
                <a:lnTo>
                  <a:pt x="1743075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>
              <a:alpha val="40000"/>
            </a:srgbClr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9856440" y="5188744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98% 满意度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390525" y="5788819"/>
            <a:ext cx="11410950" cy="676275"/>
          </a:xfrm>
          <a:custGeom>
            <a:avLst/>
            <a:gdLst/>
            <a:ahLst/>
            <a:cxnLst/>
            <a:rect l="l" t="t" r="r" b="b"/>
            <a:pathLst>
              <a:path w="11410950" h="676275">
                <a:moveTo>
                  <a:pt x="114297" y="0"/>
                </a:moveTo>
                <a:lnTo>
                  <a:pt x="11296653" y="0"/>
                </a:lnTo>
                <a:cubicBezTo>
                  <a:pt x="11359777" y="0"/>
                  <a:pt x="11410950" y="51173"/>
                  <a:pt x="11410950" y="114297"/>
                </a:cubicBezTo>
                <a:lnTo>
                  <a:pt x="11410950" y="561978"/>
                </a:lnTo>
                <a:cubicBezTo>
                  <a:pt x="11410950" y="625102"/>
                  <a:pt x="11359777" y="676275"/>
                  <a:pt x="11296653" y="676275"/>
                </a:cubicBezTo>
                <a:lnTo>
                  <a:pt x="114297" y="676275"/>
                </a:lnTo>
                <a:cubicBezTo>
                  <a:pt x="51173" y="676275"/>
                  <a:pt x="0" y="625102"/>
                  <a:pt x="0" y="561978"/>
                </a:cubicBezTo>
                <a:lnTo>
                  <a:pt x="0" y="114297"/>
                </a:lnTo>
                <a:cubicBezTo>
                  <a:pt x="0" y="51215"/>
                  <a:pt x="51215" y="0"/>
                  <a:pt x="114297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1143298" y="6036469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103640" y="-6329"/>
                </a:moveTo>
                <a:cubicBezTo>
                  <a:pt x="102267" y="-9008"/>
                  <a:pt x="99488" y="-10716"/>
                  <a:pt x="96474" y="-10716"/>
                </a:cubicBezTo>
                <a:cubicBezTo>
                  <a:pt x="93460" y="-10716"/>
                  <a:pt x="90681" y="-9008"/>
                  <a:pt x="89308" y="-6329"/>
                </a:cubicBezTo>
                <a:lnTo>
                  <a:pt x="64662" y="41958"/>
                </a:lnTo>
                <a:lnTo>
                  <a:pt x="11117" y="50464"/>
                </a:lnTo>
                <a:cubicBezTo>
                  <a:pt x="8137" y="50933"/>
                  <a:pt x="5659" y="53042"/>
                  <a:pt x="4722" y="55922"/>
                </a:cubicBezTo>
                <a:cubicBezTo>
                  <a:pt x="3784" y="58802"/>
                  <a:pt x="4554" y="61950"/>
                  <a:pt x="6664" y="64093"/>
                </a:cubicBezTo>
                <a:lnTo>
                  <a:pt x="44972" y="102435"/>
                </a:lnTo>
                <a:lnTo>
                  <a:pt x="36534" y="155979"/>
                </a:lnTo>
                <a:cubicBezTo>
                  <a:pt x="36065" y="158960"/>
                  <a:pt x="37304" y="161973"/>
                  <a:pt x="39748" y="163748"/>
                </a:cubicBezTo>
                <a:cubicBezTo>
                  <a:pt x="42193" y="165523"/>
                  <a:pt x="45407" y="165791"/>
                  <a:pt x="48120" y="164418"/>
                </a:cubicBezTo>
                <a:lnTo>
                  <a:pt x="96474" y="139839"/>
                </a:lnTo>
                <a:lnTo>
                  <a:pt x="144795" y="164418"/>
                </a:lnTo>
                <a:cubicBezTo>
                  <a:pt x="147474" y="165791"/>
                  <a:pt x="150722" y="165523"/>
                  <a:pt x="153166" y="163748"/>
                </a:cubicBezTo>
                <a:cubicBezTo>
                  <a:pt x="155611" y="161973"/>
                  <a:pt x="156850" y="158993"/>
                  <a:pt x="156381" y="155979"/>
                </a:cubicBezTo>
                <a:lnTo>
                  <a:pt x="147909" y="102435"/>
                </a:lnTo>
                <a:lnTo>
                  <a:pt x="186217" y="64093"/>
                </a:lnTo>
                <a:cubicBezTo>
                  <a:pt x="188361" y="61950"/>
                  <a:pt x="189097" y="58802"/>
                  <a:pt x="188160" y="55922"/>
                </a:cubicBezTo>
                <a:cubicBezTo>
                  <a:pt x="187222" y="53042"/>
                  <a:pt x="184778" y="50933"/>
                  <a:pt x="181764" y="50464"/>
                </a:cubicBezTo>
                <a:lnTo>
                  <a:pt x="128253" y="41958"/>
                </a:lnTo>
                <a:lnTo>
                  <a:pt x="103640" y="-6329"/>
                </a:ln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Text 40"/>
          <p:cNvSpPr/>
          <p:nvPr/>
        </p:nvSpPr>
        <p:spPr>
          <a:xfrm>
            <a:off x="823913" y="5988844"/>
            <a:ext cx="108204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5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综合优势：</a:t>
            </a:r>
            <a:r>
              <a:rPr lang="en-US" sz="135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Canada作为中国电车品牌进入加拿大市场的专业合作伙伴，能够提供从安装到售后的全流程本地化服务支持。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716" y="375716"/>
            <a:ext cx="1151571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kern="0" spc="118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PARTNERSHIP MODELS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75716" y="676290"/>
            <a:ext cx="11665997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合作模式建议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75716" y="1239864"/>
            <a:ext cx="901720" cy="56357"/>
          </a:xfrm>
          <a:custGeom>
            <a:avLst/>
            <a:gdLst/>
            <a:ahLst/>
            <a:cxnLst/>
            <a:rect l="l" t="t" r="r" b="b"/>
            <a:pathLst>
              <a:path w="901720" h="56357">
                <a:moveTo>
                  <a:pt x="0" y="0"/>
                </a:moveTo>
                <a:lnTo>
                  <a:pt x="901720" y="0"/>
                </a:lnTo>
                <a:lnTo>
                  <a:pt x="901720" y="56357"/>
                </a:lnTo>
                <a:lnTo>
                  <a:pt x="0" y="56357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89806" y="1498169"/>
            <a:ext cx="5579390" cy="4611920"/>
          </a:xfrm>
          <a:custGeom>
            <a:avLst/>
            <a:gdLst/>
            <a:ahLst/>
            <a:cxnLst/>
            <a:rect l="l" t="t" r="r" b="b"/>
            <a:pathLst>
              <a:path w="5579390" h="4611920">
                <a:moveTo>
                  <a:pt x="112715" y="0"/>
                </a:moveTo>
                <a:lnTo>
                  <a:pt x="5466675" y="0"/>
                </a:lnTo>
                <a:cubicBezTo>
                  <a:pt x="5528925" y="0"/>
                  <a:pt x="5579390" y="50464"/>
                  <a:pt x="5579390" y="112715"/>
                </a:cubicBezTo>
                <a:lnTo>
                  <a:pt x="5579390" y="4499205"/>
                </a:lnTo>
                <a:cubicBezTo>
                  <a:pt x="5579390" y="4561456"/>
                  <a:pt x="5528925" y="4611920"/>
                  <a:pt x="5466675" y="4611920"/>
                </a:cubicBezTo>
                <a:lnTo>
                  <a:pt x="112715" y="4611920"/>
                </a:lnTo>
                <a:cubicBezTo>
                  <a:pt x="50464" y="4611920"/>
                  <a:pt x="0" y="4561456"/>
                  <a:pt x="0" y="4499205"/>
                </a:cubicBezTo>
                <a:lnTo>
                  <a:pt x="0" y="112715"/>
                </a:lnTo>
                <a:cubicBezTo>
                  <a:pt x="0" y="50464"/>
                  <a:pt x="50464" y="0"/>
                  <a:pt x="112715" y="0"/>
                </a:cubicBezTo>
                <a:close/>
              </a:path>
            </a:pathLst>
          </a:custGeom>
          <a:solidFill>
            <a:srgbClr val="FFF9E6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43414" y="1751778"/>
            <a:ext cx="572968" cy="572968"/>
          </a:xfrm>
          <a:custGeom>
            <a:avLst/>
            <a:gdLst/>
            <a:ahLst/>
            <a:cxnLst/>
            <a:rect l="l" t="t" r="r" b="b"/>
            <a:pathLst>
              <a:path w="572968" h="572968">
                <a:moveTo>
                  <a:pt x="286484" y="0"/>
                </a:moveTo>
                <a:lnTo>
                  <a:pt x="286484" y="0"/>
                </a:lnTo>
                <a:cubicBezTo>
                  <a:pt x="444704" y="0"/>
                  <a:pt x="572968" y="128263"/>
                  <a:pt x="572968" y="286484"/>
                </a:cubicBezTo>
                <a:lnTo>
                  <a:pt x="572968" y="286484"/>
                </a:lnTo>
                <a:cubicBezTo>
                  <a:pt x="572968" y="444704"/>
                  <a:pt x="444704" y="572968"/>
                  <a:pt x="286484" y="572968"/>
                </a:cubicBezTo>
                <a:lnTo>
                  <a:pt x="286484" y="572968"/>
                </a:lnTo>
                <a:cubicBezTo>
                  <a:pt x="128263" y="572968"/>
                  <a:pt x="0" y="444704"/>
                  <a:pt x="0" y="286484"/>
                </a:cubicBezTo>
                <a:lnTo>
                  <a:pt x="0" y="286484"/>
                </a:lnTo>
                <a:cubicBezTo>
                  <a:pt x="0" y="128263"/>
                  <a:pt x="128263" y="0"/>
                  <a:pt x="286484" y="0"/>
                </a:cubicBezTo>
                <a:close/>
              </a:path>
            </a:pathLst>
          </a:custGeom>
          <a:solidFill>
            <a:srgbClr val="E67E22"/>
          </a:solidFill>
          <a:ln w="381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5983" y="1869190"/>
            <a:ext cx="488431" cy="338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19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01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 6"/>
          <p:cNvSpPr/>
          <p:nvPr/>
        </p:nvSpPr>
        <p:spPr>
          <a:xfrm>
            <a:off x="1380758" y="1869190"/>
            <a:ext cx="2113405" cy="338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1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授权安装服务商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638718" y="2536086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98398" y="2733337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922854" y="2855445"/>
            <a:ext cx="131501" cy="131501"/>
          </a:xfrm>
          <a:custGeom>
            <a:avLst/>
            <a:gdLst/>
            <a:ahLst/>
            <a:cxnLst/>
            <a:rect l="l" t="t" r="r" b="b"/>
            <a:pathLst>
              <a:path w="131501" h="131501">
                <a:moveTo>
                  <a:pt x="34724" y="30153"/>
                </a:moveTo>
                <a:lnTo>
                  <a:pt x="28021" y="49313"/>
                </a:lnTo>
                <a:lnTo>
                  <a:pt x="103480" y="49313"/>
                </a:lnTo>
                <a:lnTo>
                  <a:pt x="96776" y="30153"/>
                </a:lnTo>
                <a:cubicBezTo>
                  <a:pt x="95621" y="26865"/>
                  <a:pt x="92513" y="24656"/>
                  <a:pt x="89020" y="24656"/>
                </a:cubicBezTo>
                <a:lnTo>
                  <a:pt x="42481" y="24656"/>
                </a:lnTo>
                <a:cubicBezTo>
                  <a:pt x="38988" y="24656"/>
                  <a:pt x="35880" y="26865"/>
                  <a:pt x="34724" y="30153"/>
                </a:cubicBezTo>
                <a:close/>
                <a:moveTo>
                  <a:pt x="10171" y="50546"/>
                </a:moveTo>
                <a:lnTo>
                  <a:pt x="19211" y="24733"/>
                </a:lnTo>
                <a:cubicBezTo>
                  <a:pt x="22679" y="14845"/>
                  <a:pt x="32002" y="8219"/>
                  <a:pt x="42481" y="8219"/>
                </a:cubicBezTo>
                <a:lnTo>
                  <a:pt x="89020" y="8219"/>
                </a:lnTo>
                <a:cubicBezTo>
                  <a:pt x="99499" y="8219"/>
                  <a:pt x="108822" y="14845"/>
                  <a:pt x="112289" y="24733"/>
                </a:cubicBezTo>
                <a:lnTo>
                  <a:pt x="121330" y="50546"/>
                </a:lnTo>
                <a:cubicBezTo>
                  <a:pt x="127289" y="53011"/>
                  <a:pt x="131501" y="58893"/>
                  <a:pt x="131501" y="65750"/>
                </a:cubicBezTo>
                <a:lnTo>
                  <a:pt x="131501" y="115063"/>
                </a:lnTo>
                <a:cubicBezTo>
                  <a:pt x="131501" y="119609"/>
                  <a:pt x="127828" y="123282"/>
                  <a:pt x="123282" y="123282"/>
                </a:cubicBezTo>
                <a:lnTo>
                  <a:pt x="115063" y="123282"/>
                </a:lnTo>
                <a:cubicBezTo>
                  <a:pt x="110517" y="123282"/>
                  <a:pt x="106844" y="119609"/>
                  <a:pt x="106844" y="115063"/>
                </a:cubicBezTo>
                <a:lnTo>
                  <a:pt x="106844" y="106844"/>
                </a:lnTo>
                <a:lnTo>
                  <a:pt x="24656" y="106844"/>
                </a:lnTo>
                <a:lnTo>
                  <a:pt x="24656" y="115063"/>
                </a:lnTo>
                <a:cubicBezTo>
                  <a:pt x="24656" y="119609"/>
                  <a:pt x="20984" y="123282"/>
                  <a:pt x="16438" y="123282"/>
                </a:cubicBezTo>
                <a:lnTo>
                  <a:pt x="8219" y="123282"/>
                </a:lnTo>
                <a:cubicBezTo>
                  <a:pt x="3673" y="123282"/>
                  <a:pt x="0" y="119609"/>
                  <a:pt x="0" y="115063"/>
                </a:cubicBezTo>
                <a:lnTo>
                  <a:pt x="0" y="65750"/>
                </a:lnTo>
                <a:cubicBezTo>
                  <a:pt x="0" y="58893"/>
                  <a:pt x="4212" y="53011"/>
                  <a:pt x="10171" y="50546"/>
                </a:cubicBezTo>
                <a:close/>
                <a:moveTo>
                  <a:pt x="32875" y="78079"/>
                </a:moveTo>
                <a:cubicBezTo>
                  <a:pt x="32875" y="73543"/>
                  <a:pt x="29192" y="69860"/>
                  <a:pt x="24656" y="69860"/>
                </a:cubicBezTo>
                <a:cubicBezTo>
                  <a:pt x="20120" y="69860"/>
                  <a:pt x="16438" y="73543"/>
                  <a:pt x="16438" y="78079"/>
                </a:cubicBezTo>
                <a:cubicBezTo>
                  <a:pt x="16438" y="82615"/>
                  <a:pt x="20120" y="86297"/>
                  <a:pt x="24656" y="86297"/>
                </a:cubicBezTo>
                <a:cubicBezTo>
                  <a:pt x="29192" y="86297"/>
                  <a:pt x="32875" y="82615"/>
                  <a:pt x="32875" y="78079"/>
                </a:cubicBezTo>
                <a:close/>
                <a:moveTo>
                  <a:pt x="106844" y="86297"/>
                </a:moveTo>
                <a:cubicBezTo>
                  <a:pt x="111380" y="86297"/>
                  <a:pt x="115063" y="82615"/>
                  <a:pt x="115063" y="78079"/>
                </a:cubicBezTo>
                <a:cubicBezTo>
                  <a:pt x="115063" y="73543"/>
                  <a:pt x="111380" y="69860"/>
                  <a:pt x="106844" y="69860"/>
                </a:cubicBezTo>
                <a:cubicBezTo>
                  <a:pt x="102308" y="69860"/>
                  <a:pt x="98626" y="73543"/>
                  <a:pt x="98626" y="78079"/>
                </a:cubicBezTo>
                <a:cubicBezTo>
                  <a:pt x="98626" y="82615"/>
                  <a:pt x="102308" y="86297"/>
                  <a:pt x="106844" y="86297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86829" y="2695766"/>
            <a:ext cx="2836659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贵司提供充电设备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286829" y="2958767"/>
            <a:ext cx="2827267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贵司提供符合加拿大标准的充电设备和技术支持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38718" y="3475378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98398" y="3672629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914635" y="3794737"/>
            <a:ext cx="147938" cy="131501"/>
          </a:xfrm>
          <a:custGeom>
            <a:avLst/>
            <a:gdLst/>
            <a:ahLst/>
            <a:cxnLst/>
            <a:rect l="l" t="t" r="r" b="b"/>
            <a:pathLst>
              <a:path w="147938" h="131501">
                <a:moveTo>
                  <a:pt x="57557" y="24939"/>
                </a:moveTo>
                <a:lnTo>
                  <a:pt x="57557" y="37678"/>
                </a:lnTo>
                <a:lnTo>
                  <a:pt x="57686" y="37806"/>
                </a:lnTo>
                <a:cubicBezTo>
                  <a:pt x="59355" y="16643"/>
                  <a:pt x="77051" y="0"/>
                  <a:pt x="98651" y="0"/>
                </a:cubicBezTo>
                <a:cubicBezTo>
                  <a:pt x="103814" y="0"/>
                  <a:pt x="108771" y="950"/>
                  <a:pt x="113317" y="2697"/>
                </a:cubicBezTo>
                <a:cubicBezTo>
                  <a:pt x="115885" y="3673"/>
                  <a:pt x="116347" y="6935"/>
                  <a:pt x="114421" y="8887"/>
                </a:cubicBezTo>
                <a:lnTo>
                  <a:pt x="91640" y="31668"/>
                </a:lnTo>
                <a:cubicBezTo>
                  <a:pt x="90869" y="32439"/>
                  <a:pt x="90432" y="33492"/>
                  <a:pt x="90432" y="34570"/>
                </a:cubicBezTo>
                <a:lnTo>
                  <a:pt x="90432" y="45203"/>
                </a:lnTo>
                <a:cubicBezTo>
                  <a:pt x="90432" y="47464"/>
                  <a:pt x="92282" y="49313"/>
                  <a:pt x="94542" y="49313"/>
                </a:cubicBezTo>
                <a:lnTo>
                  <a:pt x="105175" y="49313"/>
                </a:lnTo>
                <a:cubicBezTo>
                  <a:pt x="106254" y="49313"/>
                  <a:pt x="107307" y="48876"/>
                  <a:pt x="108077" y="48106"/>
                </a:cubicBezTo>
                <a:lnTo>
                  <a:pt x="130859" y="25324"/>
                </a:lnTo>
                <a:cubicBezTo>
                  <a:pt x="132811" y="23372"/>
                  <a:pt x="136072" y="23860"/>
                  <a:pt x="137048" y="26429"/>
                </a:cubicBezTo>
                <a:cubicBezTo>
                  <a:pt x="138795" y="30975"/>
                  <a:pt x="139745" y="35932"/>
                  <a:pt x="139745" y="41094"/>
                </a:cubicBezTo>
                <a:cubicBezTo>
                  <a:pt x="139745" y="56658"/>
                  <a:pt x="131090" y="70219"/>
                  <a:pt x="118299" y="77180"/>
                </a:cubicBezTo>
                <a:lnTo>
                  <a:pt x="139232" y="98112"/>
                </a:lnTo>
                <a:cubicBezTo>
                  <a:pt x="144034" y="102915"/>
                  <a:pt x="144034" y="110723"/>
                  <a:pt x="139232" y="115551"/>
                </a:cubicBezTo>
                <a:lnTo>
                  <a:pt x="123796" y="130987"/>
                </a:lnTo>
                <a:cubicBezTo>
                  <a:pt x="118993" y="135790"/>
                  <a:pt x="111185" y="135790"/>
                  <a:pt x="106356" y="130987"/>
                </a:cubicBezTo>
                <a:lnTo>
                  <a:pt x="73995" y="98626"/>
                </a:lnTo>
                <a:cubicBezTo>
                  <a:pt x="66958" y="91588"/>
                  <a:pt x="65365" y="81186"/>
                  <a:pt x="69243" y="72608"/>
                </a:cubicBezTo>
                <a:lnTo>
                  <a:pt x="45948" y="49313"/>
                </a:lnTo>
                <a:lnTo>
                  <a:pt x="33209" y="49313"/>
                </a:lnTo>
                <a:cubicBezTo>
                  <a:pt x="30461" y="49313"/>
                  <a:pt x="27893" y="47952"/>
                  <a:pt x="26377" y="45666"/>
                </a:cubicBezTo>
                <a:lnTo>
                  <a:pt x="6010" y="15128"/>
                </a:lnTo>
                <a:cubicBezTo>
                  <a:pt x="4931" y="13510"/>
                  <a:pt x="5137" y="11327"/>
                  <a:pt x="6524" y="9940"/>
                </a:cubicBezTo>
                <a:lnTo>
                  <a:pt x="18184" y="-1721"/>
                </a:lnTo>
                <a:cubicBezTo>
                  <a:pt x="19571" y="-3108"/>
                  <a:pt x="21728" y="-3313"/>
                  <a:pt x="23372" y="-2234"/>
                </a:cubicBezTo>
                <a:lnTo>
                  <a:pt x="53910" y="18107"/>
                </a:lnTo>
                <a:cubicBezTo>
                  <a:pt x="56196" y="19622"/>
                  <a:pt x="57557" y="22191"/>
                  <a:pt x="57557" y="24939"/>
                </a:cubicBezTo>
                <a:close/>
                <a:moveTo>
                  <a:pt x="55374" y="76178"/>
                </a:moveTo>
                <a:cubicBezTo>
                  <a:pt x="53756" y="85681"/>
                  <a:pt x="55991" y="95723"/>
                  <a:pt x="62155" y="103762"/>
                </a:cubicBezTo>
                <a:lnTo>
                  <a:pt x="37755" y="128136"/>
                </a:lnTo>
                <a:cubicBezTo>
                  <a:pt x="30538" y="135353"/>
                  <a:pt x="18826" y="135353"/>
                  <a:pt x="11609" y="128136"/>
                </a:cubicBezTo>
                <a:cubicBezTo>
                  <a:pt x="4392" y="120919"/>
                  <a:pt x="4392" y="109207"/>
                  <a:pt x="11609" y="101990"/>
                </a:cubicBezTo>
                <a:lnTo>
                  <a:pt x="46385" y="67214"/>
                </a:lnTo>
                <a:lnTo>
                  <a:pt x="55374" y="76204"/>
                </a:ln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286829" y="3635057"/>
            <a:ext cx="248912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我们负责专业安装与调试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286829" y="3898059"/>
            <a:ext cx="2479729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EVSE Canada提供Red Seal认证安装服务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638718" y="4414669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98398" y="4611920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914635" y="4734028"/>
            <a:ext cx="147938" cy="131501"/>
          </a:xfrm>
          <a:custGeom>
            <a:avLst/>
            <a:gdLst/>
            <a:ahLst/>
            <a:cxnLst/>
            <a:rect l="l" t="t" r="r" b="b"/>
            <a:pathLst>
              <a:path w="147938" h="131501">
                <a:moveTo>
                  <a:pt x="69064" y="21883"/>
                </a:moveTo>
                <a:lnTo>
                  <a:pt x="39116" y="55169"/>
                </a:lnTo>
                <a:cubicBezTo>
                  <a:pt x="37935" y="56479"/>
                  <a:pt x="37986" y="58508"/>
                  <a:pt x="39245" y="59766"/>
                </a:cubicBezTo>
                <a:cubicBezTo>
                  <a:pt x="47078" y="67600"/>
                  <a:pt x="59792" y="67600"/>
                  <a:pt x="67625" y="59766"/>
                </a:cubicBezTo>
                <a:lnTo>
                  <a:pt x="75793" y="51599"/>
                </a:lnTo>
                <a:cubicBezTo>
                  <a:pt x="76871" y="50520"/>
                  <a:pt x="78233" y="49929"/>
                  <a:pt x="79620" y="49826"/>
                </a:cubicBezTo>
                <a:cubicBezTo>
                  <a:pt x="81366" y="49672"/>
                  <a:pt x="83164" y="50263"/>
                  <a:pt x="84500" y="51599"/>
                </a:cubicBezTo>
                <a:lnTo>
                  <a:pt x="129857" y="96571"/>
                </a:lnTo>
                <a:lnTo>
                  <a:pt x="147938" y="82188"/>
                </a:lnTo>
                <a:lnTo>
                  <a:pt x="147938" y="8219"/>
                </a:lnTo>
                <a:lnTo>
                  <a:pt x="119173" y="24656"/>
                </a:lnTo>
                <a:lnTo>
                  <a:pt x="113060" y="20573"/>
                </a:lnTo>
                <a:cubicBezTo>
                  <a:pt x="109002" y="17876"/>
                  <a:pt x="104250" y="16438"/>
                  <a:pt x="99370" y="16438"/>
                </a:cubicBezTo>
                <a:lnTo>
                  <a:pt x="81289" y="16438"/>
                </a:lnTo>
                <a:cubicBezTo>
                  <a:pt x="81007" y="16438"/>
                  <a:pt x="80698" y="16438"/>
                  <a:pt x="80416" y="16463"/>
                </a:cubicBezTo>
                <a:cubicBezTo>
                  <a:pt x="76075" y="16694"/>
                  <a:pt x="71992" y="18646"/>
                  <a:pt x="69064" y="21883"/>
                </a:cubicBezTo>
                <a:close/>
                <a:moveTo>
                  <a:pt x="29947" y="46924"/>
                </a:moveTo>
                <a:lnTo>
                  <a:pt x="57377" y="16438"/>
                </a:lnTo>
                <a:lnTo>
                  <a:pt x="47207" y="16438"/>
                </a:lnTo>
                <a:cubicBezTo>
                  <a:pt x="40657" y="16438"/>
                  <a:pt x="34391" y="19032"/>
                  <a:pt x="29767" y="23655"/>
                </a:cubicBezTo>
                <a:lnTo>
                  <a:pt x="28766" y="24656"/>
                </a:lnTo>
                <a:lnTo>
                  <a:pt x="0" y="8219"/>
                </a:lnTo>
                <a:lnTo>
                  <a:pt x="0" y="82188"/>
                </a:lnTo>
                <a:lnTo>
                  <a:pt x="40169" y="115654"/>
                </a:lnTo>
                <a:cubicBezTo>
                  <a:pt x="46077" y="120585"/>
                  <a:pt x="53525" y="123282"/>
                  <a:pt x="61204" y="123282"/>
                </a:cubicBezTo>
                <a:lnTo>
                  <a:pt x="65237" y="123282"/>
                </a:lnTo>
                <a:lnTo>
                  <a:pt x="63439" y="121484"/>
                </a:lnTo>
                <a:cubicBezTo>
                  <a:pt x="61025" y="119070"/>
                  <a:pt x="61025" y="115166"/>
                  <a:pt x="63439" y="112777"/>
                </a:cubicBezTo>
                <a:cubicBezTo>
                  <a:pt x="65853" y="110389"/>
                  <a:pt x="69757" y="110363"/>
                  <a:pt x="72146" y="112777"/>
                </a:cubicBezTo>
                <a:lnTo>
                  <a:pt x="82676" y="123308"/>
                </a:lnTo>
                <a:lnTo>
                  <a:pt x="84988" y="123308"/>
                </a:lnTo>
                <a:cubicBezTo>
                  <a:pt x="89893" y="123308"/>
                  <a:pt x="94696" y="122203"/>
                  <a:pt x="99062" y="120149"/>
                </a:cubicBezTo>
                <a:lnTo>
                  <a:pt x="92205" y="113265"/>
                </a:lnTo>
                <a:cubicBezTo>
                  <a:pt x="89790" y="110851"/>
                  <a:pt x="89790" y="106947"/>
                  <a:pt x="92205" y="104559"/>
                </a:cubicBezTo>
                <a:cubicBezTo>
                  <a:pt x="94619" y="102170"/>
                  <a:pt x="98523" y="102144"/>
                  <a:pt x="100911" y="104559"/>
                </a:cubicBezTo>
                <a:lnTo>
                  <a:pt x="109130" y="112777"/>
                </a:lnTo>
                <a:lnTo>
                  <a:pt x="113625" y="108283"/>
                </a:lnTo>
                <a:cubicBezTo>
                  <a:pt x="115911" y="105997"/>
                  <a:pt x="116579" y="102684"/>
                  <a:pt x="115577" y="99781"/>
                </a:cubicBezTo>
                <a:lnTo>
                  <a:pt x="80159" y="64646"/>
                </a:lnTo>
                <a:lnTo>
                  <a:pt x="76332" y="68473"/>
                </a:lnTo>
                <a:cubicBezTo>
                  <a:pt x="63670" y="81135"/>
                  <a:pt x="43174" y="81135"/>
                  <a:pt x="30512" y="68473"/>
                </a:cubicBezTo>
                <a:cubicBezTo>
                  <a:pt x="24605" y="62566"/>
                  <a:pt x="24374" y="53088"/>
                  <a:pt x="29947" y="46899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286829" y="4574348"/>
            <a:ext cx="1981904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共同为车主提供一站式服务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1286829" y="4837350"/>
            <a:ext cx="1972512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设备+安装+售后的完整解决方案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38718" y="5353960"/>
            <a:ext cx="5081565" cy="507217"/>
          </a:xfrm>
          <a:custGeom>
            <a:avLst/>
            <a:gdLst/>
            <a:ahLst/>
            <a:cxnLst/>
            <a:rect l="l" t="t" r="r" b="b"/>
            <a:pathLst>
              <a:path w="5081565" h="507217">
                <a:moveTo>
                  <a:pt x="75144" y="0"/>
                </a:moveTo>
                <a:lnTo>
                  <a:pt x="5006421" y="0"/>
                </a:lnTo>
                <a:cubicBezTo>
                  <a:pt x="5047922" y="0"/>
                  <a:pt x="5081565" y="33643"/>
                  <a:pt x="5081565" y="75144"/>
                </a:cubicBezTo>
                <a:lnTo>
                  <a:pt x="5081565" y="432073"/>
                </a:lnTo>
                <a:cubicBezTo>
                  <a:pt x="5081565" y="473574"/>
                  <a:pt x="5047922" y="507217"/>
                  <a:pt x="5006421" y="507217"/>
                </a:cubicBezTo>
                <a:lnTo>
                  <a:pt x="75144" y="507217"/>
                </a:lnTo>
                <a:cubicBezTo>
                  <a:pt x="33643" y="507217"/>
                  <a:pt x="0" y="473574"/>
                  <a:pt x="0" y="432073"/>
                </a:cubicBezTo>
                <a:lnTo>
                  <a:pt x="0" y="75144"/>
                </a:lnTo>
                <a:cubicBezTo>
                  <a:pt x="0" y="33643"/>
                  <a:pt x="33643" y="0"/>
                  <a:pt x="75144" y="0"/>
                </a:cubicBezTo>
                <a:close/>
              </a:path>
            </a:pathLst>
          </a:custGeom>
          <a:solidFill>
            <a:srgbClr val="E67E22"/>
          </a:solidFill>
          <a:ln w="254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2223185" y="5541818"/>
            <a:ext cx="131501" cy="131501"/>
          </a:xfrm>
          <a:custGeom>
            <a:avLst/>
            <a:gdLst/>
            <a:ahLst/>
            <a:cxnLst/>
            <a:rect l="l" t="t" r="r" b="b"/>
            <a:pathLst>
              <a:path w="131501" h="131501">
                <a:moveTo>
                  <a:pt x="65750" y="131501"/>
                </a:moveTo>
                <a:cubicBezTo>
                  <a:pt x="102039" y="131501"/>
                  <a:pt x="131501" y="102039"/>
                  <a:pt x="131501" y="65750"/>
                </a:cubicBezTo>
                <a:cubicBezTo>
                  <a:pt x="131501" y="29462"/>
                  <a:pt x="102039" y="0"/>
                  <a:pt x="65750" y="0"/>
                </a:cubicBezTo>
                <a:cubicBezTo>
                  <a:pt x="29462" y="0"/>
                  <a:pt x="0" y="29462"/>
                  <a:pt x="0" y="65750"/>
                </a:cubicBezTo>
                <a:cubicBezTo>
                  <a:pt x="0" y="102039"/>
                  <a:pt x="29462" y="131501"/>
                  <a:pt x="65750" y="131501"/>
                </a:cubicBezTo>
                <a:close/>
                <a:moveTo>
                  <a:pt x="87427" y="54629"/>
                </a:moveTo>
                <a:lnTo>
                  <a:pt x="66880" y="87505"/>
                </a:lnTo>
                <a:cubicBezTo>
                  <a:pt x="65802" y="89225"/>
                  <a:pt x="63953" y="90304"/>
                  <a:pt x="61924" y="90407"/>
                </a:cubicBezTo>
                <a:cubicBezTo>
                  <a:pt x="59894" y="90510"/>
                  <a:pt x="57943" y="89585"/>
                  <a:pt x="56735" y="87941"/>
                </a:cubicBezTo>
                <a:lnTo>
                  <a:pt x="44407" y="71504"/>
                </a:lnTo>
                <a:cubicBezTo>
                  <a:pt x="42352" y="68781"/>
                  <a:pt x="42918" y="64929"/>
                  <a:pt x="45640" y="62874"/>
                </a:cubicBezTo>
                <a:cubicBezTo>
                  <a:pt x="48362" y="60819"/>
                  <a:pt x="52215" y="61384"/>
                  <a:pt x="54270" y="64107"/>
                </a:cubicBezTo>
                <a:lnTo>
                  <a:pt x="61204" y="73353"/>
                </a:lnTo>
                <a:lnTo>
                  <a:pt x="76974" y="48106"/>
                </a:lnTo>
                <a:cubicBezTo>
                  <a:pt x="78772" y="45229"/>
                  <a:pt x="82573" y="44330"/>
                  <a:pt x="85476" y="46154"/>
                </a:cubicBezTo>
                <a:cubicBezTo>
                  <a:pt x="88378" y="47977"/>
                  <a:pt x="89251" y="51753"/>
                  <a:pt x="87427" y="54655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990171" y="5513639"/>
            <a:ext cx="4603309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适合快速启动市场，分工明确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6221630" y="1498169"/>
            <a:ext cx="5579390" cy="4611920"/>
          </a:xfrm>
          <a:custGeom>
            <a:avLst/>
            <a:gdLst/>
            <a:ahLst/>
            <a:cxnLst/>
            <a:rect l="l" t="t" r="r" b="b"/>
            <a:pathLst>
              <a:path w="5579390" h="4611920">
                <a:moveTo>
                  <a:pt x="112715" y="0"/>
                </a:moveTo>
                <a:lnTo>
                  <a:pt x="5466675" y="0"/>
                </a:lnTo>
                <a:cubicBezTo>
                  <a:pt x="5528925" y="0"/>
                  <a:pt x="5579390" y="50464"/>
                  <a:pt x="5579390" y="112715"/>
                </a:cubicBezTo>
                <a:lnTo>
                  <a:pt x="5579390" y="4499205"/>
                </a:lnTo>
                <a:cubicBezTo>
                  <a:pt x="5579390" y="4561456"/>
                  <a:pt x="5528925" y="4611920"/>
                  <a:pt x="5466675" y="4611920"/>
                </a:cubicBezTo>
                <a:lnTo>
                  <a:pt x="112715" y="4611920"/>
                </a:lnTo>
                <a:cubicBezTo>
                  <a:pt x="50464" y="4611920"/>
                  <a:pt x="0" y="4561456"/>
                  <a:pt x="0" y="4499205"/>
                </a:cubicBezTo>
                <a:lnTo>
                  <a:pt x="0" y="112715"/>
                </a:lnTo>
                <a:cubicBezTo>
                  <a:pt x="0" y="50464"/>
                  <a:pt x="50464" y="0"/>
                  <a:pt x="112715" y="0"/>
                </a:cubicBezTo>
                <a:close/>
              </a:path>
            </a:pathLst>
          </a:custGeom>
          <a:solidFill>
            <a:srgbClr val="E8E8E8"/>
          </a:solidFill>
          <a:ln w="38100">
            <a:solidFill>
              <a:srgbClr val="6B4423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6475239" y="1751778"/>
            <a:ext cx="572968" cy="572968"/>
          </a:xfrm>
          <a:custGeom>
            <a:avLst/>
            <a:gdLst/>
            <a:ahLst/>
            <a:cxnLst/>
            <a:rect l="l" t="t" r="r" b="b"/>
            <a:pathLst>
              <a:path w="572968" h="572968">
                <a:moveTo>
                  <a:pt x="286484" y="0"/>
                </a:moveTo>
                <a:lnTo>
                  <a:pt x="286484" y="0"/>
                </a:lnTo>
                <a:cubicBezTo>
                  <a:pt x="444704" y="0"/>
                  <a:pt x="572968" y="128263"/>
                  <a:pt x="572968" y="286484"/>
                </a:cubicBezTo>
                <a:lnTo>
                  <a:pt x="572968" y="286484"/>
                </a:lnTo>
                <a:cubicBezTo>
                  <a:pt x="572968" y="444704"/>
                  <a:pt x="444704" y="572968"/>
                  <a:pt x="286484" y="572968"/>
                </a:cubicBezTo>
                <a:lnTo>
                  <a:pt x="286484" y="572968"/>
                </a:lnTo>
                <a:cubicBezTo>
                  <a:pt x="128263" y="572968"/>
                  <a:pt x="0" y="444704"/>
                  <a:pt x="0" y="286484"/>
                </a:cubicBezTo>
                <a:lnTo>
                  <a:pt x="0" y="286484"/>
                </a:lnTo>
                <a:cubicBezTo>
                  <a:pt x="0" y="128263"/>
                  <a:pt x="128263" y="0"/>
                  <a:pt x="286484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6587807" y="1869190"/>
            <a:ext cx="488431" cy="338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19" b="1" dirty="0">
                <a:solidFill>
                  <a:srgbClr val="D4AF3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02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7212582" y="1869190"/>
            <a:ext cx="1831618" cy="3381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19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联合品牌服务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470542" y="2536086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630222" y="2733337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762897" y="2855445"/>
            <a:ext cx="115063" cy="131501"/>
          </a:xfrm>
          <a:custGeom>
            <a:avLst/>
            <a:gdLst/>
            <a:ahLst/>
            <a:cxnLst/>
            <a:rect l="l" t="t" r="r" b="b"/>
            <a:pathLst>
              <a:path w="115063" h="131501">
                <a:moveTo>
                  <a:pt x="63156" y="-6652"/>
                </a:moveTo>
                <a:cubicBezTo>
                  <a:pt x="59715" y="-8758"/>
                  <a:pt x="55374" y="-8758"/>
                  <a:pt x="51933" y="-6652"/>
                </a:cubicBezTo>
                <a:cubicBezTo>
                  <a:pt x="45666" y="-2825"/>
                  <a:pt x="41787" y="-1798"/>
                  <a:pt x="34442" y="-1952"/>
                </a:cubicBezTo>
                <a:cubicBezTo>
                  <a:pt x="30410" y="-2055"/>
                  <a:pt x="26660" y="128"/>
                  <a:pt x="24708" y="3673"/>
                </a:cubicBezTo>
                <a:cubicBezTo>
                  <a:pt x="21189" y="10119"/>
                  <a:pt x="18338" y="12970"/>
                  <a:pt x="11892" y="16489"/>
                </a:cubicBezTo>
                <a:cubicBezTo>
                  <a:pt x="8347" y="18415"/>
                  <a:pt x="6190" y="22191"/>
                  <a:pt x="6267" y="26223"/>
                </a:cubicBezTo>
                <a:cubicBezTo>
                  <a:pt x="6447" y="33569"/>
                  <a:pt x="5394" y="37447"/>
                  <a:pt x="1567" y="43714"/>
                </a:cubicBezTo>
                <a:cubicBezTo>
                  <a:pt x="-539" y="47155"/>
                  <a:pt x="-539" y="51496"/>
                  <a:pt x="1567" y="54938"/>
                </a:cubicBezTo>
                <a:cubicBezTo>
                  <a:pt x="5394" y="61204"/>
                  <a:pt x="6421" y="65083"/>
                  <a:pt x="6267" y="72428"/>
                </a:cubicBezTo>
                <a:cubicBezTo>
                  <a:pt x="6164" y="76461"/>
                  <a:pt x="8347" y="80210"/>
                  <a:pt x="11892" y="82162"/>
                </a:cubicBezTo>
                <a:cubicBezTo>
                  <a:pt x="17568" y="85270"/>
                  <a:pt x="20444" y="87838"/>
                  <a:pt x="23475" y="92821"/>
                </a:cubicBezTo>
                <a:lnTo>
                  <a:pt x="10967" y="117760"/>
                </a:lnTo>
                <a:cubicBezTo>
                  <a:pt x="9452" y="120816"/>
                  <a:pt x="10684" y="124515"/>
                  <a:pt x="13715" y="126030"/>
                </a:cubicBezTo>
                <a:lnTo>
                  <a:pt x="35803" y="137074"/>
                </a:lnTo>
                <a:cubicBezTo>
                  <a:pt x="38757" y="138538"/>
                  <a:pt x="42352" y="137434"/>
                  <a:pt x="43945" y="134557"/>
                </a:cubicBezTo>
                <a:lnTo>
                  <a:pt x="57506" y="110132"/>
                </a:lnTo>
                <a:lnTo>
                  <a:pt x="71067" y="134557"/>
                </a:lnTo>
                <a:cubicBezTo>
                  <a:pt x="72659" y="137434"/>
                  <a:pt x="76255" y="138564"/>
                  <a:pt x="79209" y="137074"/>
                </a:cubicBezTo>
                <a:lnTo>
                  <a:pt x="101297" y="126030"/>
                </a:lnTo>
                <a:cubicBezTo>
                  <a:pt x="104353" y="124515"/>
                  <a:pt x="105586" y="120816"/>
                  <a:pt x="104045" y="117760"/>
                </a:cubicBezTo>
                <a:lnTo>
                  <a:pt x="91563" y="92795"/>
                </a:lnTo>
                <a:cubicBezTo>
                  <a:pt x="94568" y="87813"/>
                  <a:pt x="97470" y="85244"/>
                  <a:pt x="103146" y="82137"/>
                </a:cubicBezTo>
                <a:cubicBezTo>
                  <a:pt x="106690" y="80210"/>
                  <a:pt x="108848" y="76435"/>
                  <a:pt x="108771" y="72402"/>
                </a:cubicBezTo>
                <a:cubicBezTo>
                  <a:pt x="108591" y="65057"/>
                  <a:pt x="109644" y="61179"/>
                  <a:pt x="113471" y="54912"/>
                </a:cubicBezTo>
                <a:cubicBezTo>
                  <a:pt x="115577" y="51470"/>
                  <a:pt x="115577" y="47130"/>
                  <a:pt x="113471" y="43688"/>
                </a:cubicBezTo>
                <a:cubicBezTo>
                  <a:pt x="109644" y="37421"/>
                  <a:pt x="108617" y="33543"/>
                  <a:pt x="108771" y="26197"/>
                </a:cubicBezTo>
                <a:cubicBezTo>
                  <a:pt x="108873" y="22165"/>
                  <a:pt x="106690" y="18415"/>
                  <a:pt x="103146" y="16463"/>
                </a:cubicBezTo>
                <a:cubicBezTo>
                  <a:pt x="96699" y="12945"/>
                  <a:pt x="93848" y="10094"/>
                  <a:pt x="90330" y="3647"/>
                </a:cubicBezTo>
                <a:cubicBezTo>
                  <a:pt x="88403" y="103"/>
                  <a:pt x="84628" y="-2055"/>
                  <a:pt x="80596" y="-1978"/>
                </a:cubicBezTo>
                <a:cubicBezTo>
                  <a:pt x="73250" y="-1798"/>
                  <a:pt x="69372" y="-2851"/>
                  <a:pt x="63105" y="-6678"/>
                </a:cubicBezTo>
                <a:close/>
                <a:moveTo>
                  <a:pt x="57532" y="24656"/>
                </a:moveTo>
                <a:cubicBezTo>
                  <a:pt x="71140" y="24656"/>
                  <a:pt x="82188" y="35705"/>
                  <a:pt x="82188" y="49313"/>
                </a:cubicBezTo>
                <a:cubicBezTo>
                  <a:pt x="82188" y="62921"/>
                  <a:pt x="71140" y="73969"/>
                  <a:pt x="57532" y="73969"/>
                </a:cubicBezTo>
                <a:cubicBezTo>
                  <a:pt x="43923" y="73969"/>
                  <a:pt x="32875" y="62921"/>
                  <a:pt x="32875" y="49313"/>
                </a:cubicBezTo>
                <a:cubicBezTo>
                  <a:pt x="32875" y="35705"/>
                  <a:pt x="43923" y="24656"/>
                  <a:pt x="57532" y="24656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 32"/>
          <p:cNvSpPr/>
          <p:nvPr/>
        </p:nvSpPr>
        <p:spPr>
          <a:xfrm>
            <a:off x="7118653" y="2695766"/>
            <a:ext cx="1916154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贵司品牌 + EVSE安装认证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7118653" y="2958767"/>
            <a:ext cx="1906761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联合品牌推广，增强市场认知度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6470542" y="3475378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Shape 35"/>
          <p:cNvSpPr/>
          <p:nvPr/>
        </p:nvSpPr>
        <p:spPr>
          <a:xfrm>
            <a:off x="6630222" y="3672629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6754678" y="3794737"/>
            <a:ext cx="131501" cy="131501"/>
          </a:xfrm>
          <a:custGeom>
            <a:avLst/>
            <a:gdLst/>
            <a:ahLst/>
            <a:cxnLst/>
            <a:rect l="l" t="t" r="r" b="b"/>
            <a:pathLst>
              <a:path w="131501" h="131501">
                <a:moveTo>
                  <a:pt x="20547" y="41094"/>
                </a:moveTo>
                <a:cubicBezTo>
                  <a:pt x="25093" y="41094"/>
                  <a:pt x="28766" y="44767"/>
                  <a:pt x="28766" y="49313"/>
                </a:cubicBezTo>
                <a:lnTo>
                  <a:pt x="28766" y="115063"/>
                </a:lnTo>
                <a:cubicBezTo>
                  <a:pt x="28766" y="119609"/>
                  <a:pt x="25093" y="123282"/>
                  <a:pt x="20547" y="123282"/>
                </a:cubicBezTo>
                <a:lnTo>
                  <a:pt x="8219" y="123282"/>
                </a:lnTo>
                <a:cubicBezTo>
                  <a:pt x="3673" y="123282"/>
                  <a:pt x="0" y="119609"/>
                  <a:pt x="0" y="115063"/>
                </a:cubicBezTo>
                <a:lnTo>
                  <a:pt x="0" y="49313"/>
                </a:lnTo>
                <a:cubicBezTo>
                  <a:pt x="0" y="44767"/>
                  <a:pt x="3673" y="41094"/>
                  <a:pt x="8219" y="41094"/>
                </a:cubicBezTo>
                <a:lnTo>
                  <a:pt x="20547" y="41094"/>
                </a:lnTo>
                <a:close/>
                <a:moveTo>
                  <a:pt x="69500" y="4109"/>
                </a:moveTo>
                <a:cubicBezTo>
                  <a:pt x="76512" y="4109"/>
                  <a:pt x="82188" y="9786"/>
                  <a:pt x="82188" y="16797"/>
                </a:cubicBezTo>
                <a:lnTo>
                  <a:pt x="82188" y="17876"/>
                </a:lnTo>
                <a:cubicBezTo>
                  <a:pt x="82188" y="19622"/>
                  <a:pt x="81854" y="21369"/>
                  <a:pt x="81212" y="22987"/>
                </a:cubicBezTo>
                <a:lnTo>
                  <a:pt x="73969" y="41094"/>
                </a:lnTo>
                <a:lnTo>
                  <a:pt x="115063" y="41094"/>
                </a:lnTo>
                <a:cubicBezTo>
                  <a:pt x="121869" y="41094"/>
                  <a:pt x="127391" y="46616"/>
                  <a:pt x="127391" y="53422"/>
                </a:cubicBezTo>
                <a:cubicBezTo>
                  <a:pt x="127391" y="58482"/>
                  <a:pt x="124335" y="62822"/>
                  <a:pt x="119969" y="64723"/>
                </a:cubicBezTo>
                <a:cubicBezTo>
                  <a:pt x="124335" y="66624"/>
                  <a:pt x="127391" y="70964"/>
                  <a:pt x="127391" y="76024"/>
                </a:cubicBezTo>
                <a:cubicBezTo>
                  <a:pt x="127391" y="82034"/>
                  <a:pt x="123077" y="87042"/>
                  <a:pt x="117375" y="88121"/>
                </a:cubicBezTo>
                <a:cubicBezTo>
                  <a:pt x="118505" y="89996"/>
                  <a:pt x="119173" y="92179"/>
                  <a:pt x="119173" y="94516"/>
                </a:cubicBezTo>
                <a:cubicBezTo>
                  <a:pt x="119173" y="100218"/>
                  <a:pt x="115320" y="104995"/>
                  <a:pt x="110081" y="106408"/>
                </a:cubicBezTo>
                <a:cubicBezTo>
                  <a:pt x="110646" y="107820"/>
                  <a:pt x="110954" y="109361"/>
                  <a:pt x="110954" y="110954"/>
                </a:cubicBezTo>
                <a:cubicBezTo>
                  <a:pt x="110954" y="117760"/>
                  <a:pt x="105432" y="123282"/>
                  <a:pt x="98626" y="123282"/>
                </a:cubicBezTo>
                <a:lnTo>
                  <a:pt x="76050" y="123282"/>
                </a:lnTo>
                <a:cubicBezTo>
                  <a:pt x="66726" y="123282"/>
                  <a:pt x="57660" y="120097"/>
                  <a:pt x="50392" y="114267"/>
                </a:cubicBezTo>
                <a:lnTo>
                  <a:pt x="47258" y="111776"/>
                </a:lnTo>
                <a:cubicBezTo>
                  <a:pt x="43354" y="108668"/>
                  <a:pt x="41094" y="103942"/>
                  <a:pt x="41094" y="98934"/>
                </a:cubicBezTo>
                <a:lnTo>
                  <a:pt x="41094" y="51008"/>
                </a:lnTo>
                <a:cubicBezTo>
                  <a:pt x="41094" y="47181"/>
                  <a:pt x="41993" y="43406"/>
                  <a:pt x="43688" y="39990"/>
                </a:cubicBezTo>
                <a:lnTo>
                  <a:pt x="58122" y="11121"/>
                </a:lnTo>
                <a:cubicBezTo>
                  <a:pt x="60280" y="6832"/>
                  <a:pt x="64672" y="4109"/>
                  <a:pt x="69500" y="4109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7118653" y="3635057"/>
            <a:ext cx="1784653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提升车主信心与满意度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7118653" y="3898059"/>
            <a:ext cx="1775260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专业认证背书，增强用户信任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Shape 39"/>
          <p:cNvSpPr/>
          <p:nvPr/>
        </p:nvSpPr>
        <p:spPr>
          <a:xfrm>
            <a:off x="6470542" y="4414669"/>
            <a:ext cx="5081565" cy="770219"/>
          </a:xfrm>
          <a:custGeom>
            <a:avLst/>
            <a:gdLst/>
            <a:ahLst/>
            <a:cxnLst/>
            <a:rect l="l" t="t" r="r" b="b"/>
            <a:pathLst>
              <a:path w="5081565" h="770219">
                <a:moveTo>
                  <a:pt x="75143" y="0"/>
                </a:moveTo>
                <a:lnTo>
                  <a:pt x="5006423" y="0"/>
                </a:lnTo>
                <a:cubicBezTo>
                  <a:pt x="5047923" y="0"/>
                  <a:pt x="5081565" y="33642"/>
                  <a:pt x="5081565" y="75143"/>
                </a:cubicBezTo>
                <a:lnTo>
                  <a:pt x="5081565" y="695076"/>
                </a:lnTo>
                <a:cubicBezTo>
                  <a:pt x="5081565" y="736549"/>
                  <a:pt x="5047895" y="770219"/>
                  <a:pt x="5006423" y="770219"/>
                </a:cubicBezTo>
                <a:lnTo>
                  <a:pt x="75143" y="770219"/>
                </a:lnTo>
                <a:cubicBezTo>
                  <a:pt x="33642" y="770219"/>
                  <a:pt x="0" y="736576"/>
                  <a:pt x="0" y="695076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6B4423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6630222" y="4611920"/>
            <a:ext cx="375716" cy="375716"/>
          </a:xfrm>
          <a:custGeom>
            <a:avLst/>
            <a:gdLst/>
            <a:ahLst/>
            <a:cxnLst/>
            <a:rect l="l" t="t" r="r" b="b"/>
            <a:pathLst>
              <a:path w="375716" h="375716">
                <a:moveTo>
                  <a:pt x="187858" y="0"/>
                </a:moveTo>
                <a:lnTo>
                  <a:pt x="187858" y="0"/>
                </a:lnTo>
                <a:cubicBezTo>
                  <a:pt x="291540" y="0"/>
                  <a:pt x="375716" y="84176"/>
                  <a:pt x="375716" y="187858"/>
                </a:cubicBezTo>
                <a:lnTo>
                  <a:pt x="375716" y="187858"/>
                </a:lnTo>
                <a:cubicBezTo>
                  <a:pt x="375716" y="291540"/>
                  <a:pt x="291540" y="375716"/>
                  <a:pt x="187858" y="375716"/>
                </a:cubicBezTo>
                <a:lnTo>
                  <a:pt x="187858" y="375716"/>
                </a:lnTo>
                <a:cubicBezTo>
                  <a:pt x="84176" y="375716"/>
                  <a:pt x="0" y="291540"/>
                  <a:pt x="0" y="187858"/>
                </a:cubicBezTo>
                <a:lnTo>
                  <a:pt x="0" y="187858"/>
                </a:lnTo>
                <a:cubicBezTo>
                  <a:pt x="0" y="84176"/>
                  <a:pt x="84176" y="0"/>
                  <a:pt x="187858" y="0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6746459" y="4734028"/>
            <a:ext cx="147938" cy="131501"/>
          </a:xfrm>
          <a:custGeom>
            <a:avLst/>
            <a:gdLst/>
            <a:ahLst/>
            <a:cxnLst/>
            <a:rect l="l" t="t" r="r" b="b"/>
            <a:pathLst>
              <a:path w="147938" h="131501">
                <a:moveTo>
                  <a:pt x="63696" y="22602"/>
                </a:moveTo>
                <a:lnTo>
                  <a:pt x="84243" y="22602"/>
                </a:lnTo>
                <a:lnTo>
                  <a:pt x="84243" y="34930"/>
                </a:lnTo>
                <a:lnTo>
                  <a:pt x="63696" y="34930"/>
                </a:lnTo>
                <a:lnTo>
                  <a:pt x="63696" y="22602"/>
                </a:lnTo>
                <a:close/>
                <a:moveTo>
                  <a:pt x="61641" y="8219"/>
                </a:moveTo>
                <a:cubicBezTo>
                  <a:pt x="54835" y="8219"/>
                  <a:pt x="49313" y="13741"/>
                  <a:pt x="49313" y="20547"/>
                </a:cubicBezTo>
                <a:lnTo>
                  <a:pt x="49313" y="36985"/>
                </a:lnTo>
                <a:cubicBezTo>
                  <a:pt x="49313" y="43791"/>
                  <a:pt x="54835" y="49313"/>
                  <a:pt x="61641" y="49313"/>
                </a:cubicBezTo>
                <a:lnTo>
                  <a:pt x="65750" y="49313"/>
                </a:lnTo>
                <a:lnTo>
                  <a:pt x="65750" y="57532"/>
                </a:lnTo>
                <a:lnTo>
                  <a:pt x="8219" y="57532"/>
                </a:lnTo>
                <a:cubicBezTo>
                  <a:pt x="3673" y="57532"/>
                  <a:pt x="0" y="61204"/>
                  <a:pt x="0" y="65750"/>
                </a:cubicBezTo>
                <a:cubicBezTo>
                  <a:pt x="0" y="70296"/>
                  <a:pt x="3673" y="73969"/>
                  <a:pt x="8219" y="73969"/>
                </a:cubicBezTo>
                <a:lnTo>
                  <a:pt x="32875" y="73969"/>
                </a:lnTo>
                <a:lnTo>
                  <a:pt x="32875" y="82188"/>
                </a:lnTo>
                <a:lnTo>
                  <a:pt x="28766" y="82188"/>
                </a:lnTo>
                <a:cubicBezTo>
                  <a:pt x="21960" y="82188"/>
                  <a:pt x="16438" y="87710"/>
                  <a:pt x="16438" y="94516"/>
                </a:cubicBezTo>
                <a:lnTo>
                  <a:pt x="16438" y="110954"/>
                </a:lnTo>
                <a:cubicBezTo>
                  <a:pt x="16438" y="117760"/>
                  <a:pt x="21960" y="123282"/>
                  <a:pt x="28766" y="123282"/>
                </a:cubicBezTo>
                <a:lnTo>
                  <a:pt x="53422" y="123282"/>
                </a:lnTo>
                <a:cubicBezTo>
                  <a:pt x="60228" y="123282"/>
                  <a:pt x="65750" y="117760"/>
                  <a:pt x="65750" y="110954"/>
                </a:cubicBezTo>
                <a:lnTo>
                  <a:pt x="65750" y="94516"/>
                </a:lnTo>
                <a:cubicBezTo>
                  <a:pt x="65750" y="87710"/>
                  <a:pt x="60228" y="82188"/>
                  <a:pt x="53422" y="82188"/>
                </a:cubicBezTo>
                <a:lnTo>
                  <a:pt x="49313" y="82188"/>
                </a:lnTo>
                <a:lnTo>
                  <a:pt x="49313" y="73969"/>
                </a:lnTo>
                <a:lnTo>
                  <a:pt x="98626" y="73969"/>
                </a:lnTo>
                <a:lnTo>
                  <a:pt x="98626" y="82188"/>
                </a:lnTo>
                <a:lnTo>
                  <a:pt x="94516" y="82188"/>
                </a:lnTo>
                <a:cubicBezTo>
                  <a:pt x="87710" y="82188"/>
                  <a:pt x="82188" y="87710"/>
                  <a:pt x="82188" y="94516"/>
                </a:cubicBezTo>
                <a:lnTo>
                  <a:pt x="82188" y="110954"/>
                </a:lnTo>
                <a:cubicBezTo>
                  <a:pt x="82188" y="117760"/>
                  <a:pt x="87710" y="123282"/>
                  <a:pt x="94516" y="123282"/>
                </a:cubicBezTo>
                <a:lnTo>
                  <a:pt x="119173" y="123282"/>
                </a:lnTo>
                <a:cubicBezTo>
                  <a:pt x="125979" y="123282"/>
                  <a:pt x="131501" y="117760"/>
                  <a:pt x="131501" y="110954"/>
                </a:cubicBezTo>
                <a:lnTo>
                  <a:pt x="131501" y="94516"/>
                </a:lnTo>
                <a:cubicBezTo>
                  <a:pt x="131501" y="87710"/>
                  <a:pt x="125979" y="82188"/>
                  <a:pt x="119173" y="82188"/>
                </a:cubicBezTo>
                <a:lnTo>
                  <a:pt x="115063" y="82188"/>
                </a:lnTo>
                <a:lnTo>
                  <a:pt x="115063" y="73969"/>
                </a:lnTo>
                <a:lnTo>
                  <a:pt x="139720" y="73969"/>
                </a:lnTo>
                <a:cubicBezTo>
                  <a:pt x="144266" y="73969"/>
                  <a:pt x="147938" y="70296"/>
                  <a:pt x="147938" y="65750"/>
                </a:cubicBezTo>
                <a:cubicBezTo>
                  <a:pt x="147938" y="61204"/>
                  <a:pt x="144266" y="57532"/>
                  <a:pt x="139720" y="57532"/>
                </a:cubicBezTo>
                <a:lnTo>
                  <a:pt x="82188" y="57532"/>
                </a:lnTo>
                <a:lnTo>
                  <a:pt x="82188" y="49313"/>
                </a:lnTo>
                <a:lnTo>
                  <a:pt x="86297" y="49313"/>
                </a:lnTo>
                <a:cubicBezTo>
                  <a:pt x="93104" y="49313"/>
                  <a:pt x="98626" y="43791"/>
                  <a:pt x="98626" y="36985"/>
                </a:cubicBezTo>
                <a:lnTo>
                  <a:pt x="98626" y="20547"/>
                </a:lnTo>
                <a:cubicBezTo>
                  <a:pt x="98626" y="13741"/>
                  <a:pt x="93104" y="8219"/>
                  <a:pt x="86297" y="8219"/>
                </a:cubicBezTo>
                <a:lnTo>
                  <a:pt x="61641" y="8219"/>
                </a:lnTo>
                <a:close/>
                <a:moveTo>
                  <a:pt x="115063" y="96571"/>
                </a:moveTo>
                <a:lnTo>
                  <a:pt x="117118" y="96571"/>
                </a:lnTo>
                <a:lnTo>
                  <a:pt x="117118" y="108899"/>
                </a:lnTo>
                <a:lnTo>
                  <a:pt x="96571" y="108899"/>
                </a:lnTo>
                <a:lnTo>
                  <a:pt x="96571" y="96571"/>
                </a:lnTo>
                <a:lnTo>
                  <a:pt x="115063" y="96571"/>
                </a:lnTo>
                <a:close/>
                <a:moveTo>
                  <a:pt x="49313" y="96571"/>
                </a:moveTo>
                <a:lnTo>
                  <a:pt x="51367" y="96571"/>
                </a:lnTo>
                <a:lnTo>
                  <a:pt x="51367" y="108899"/>
                </a:lnTo>
                <a:lnTo>
                  <a:pt x="30820" y="108899"/>
                </a:lnTo>
                <a:lnTo>
                  <a:pt x="30820" y="96571"/>
                </a:lnTo>
                <a:lnTo>
                  <a:pt x="49313" y="96571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7118653" y="4574348"/>
            <a:ext cx="1521652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83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共建服务生态系统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7118653" y="4837350"/>
            <a:ext cx="1512259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5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长期战略合作，共同发展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6470542" y="5353960"/>
            <a:ext cx="5081565" cy="507217"/>
          </a:xfrm>
          <a:custGeom>
            <a:avLst/>
            <a:gdLst/>
            <a:ahLst/>
            <a:cxnLst/>
            <a:rect l="l" t="t" r="r" b="b"/>
            <a:pathLst>
              <a:path w="5081565" h="507217">
                <a:moveTo>
                  <a:pt x="75144" y="0"/>
                </a:moveTo>
                <a:lnTo>
                  <a:pt x="5006421" y="0"/>
                </a:lnTo>
                <a:cubicBezTo>
                  <a:pt x="5047922" y="0"/>
                  <a:pt x="5081565" y="33643"/>
                  <a:pt x="5081565" y="75144"/>
                </a:cubicBezTo>
                <a:lnTo>
                  <a:pt x="5081565" y="432073"/>
                </a:lnTo>
                <a:cubicBezTo>
                  <a:pt x="5081565" y="473574"/>
                  <a:pt x="5047922" y="507217"/>
                  <a:pt x="5006421" y="507217"/>
                </a:cubicBezTo>
                <a:lnTo>
                  <a:pt x="75144" y="507217"/>
                </a:lnTo>
                <a:cubicBezTo>
                  <a:pt x="33643" y="507217"/>
                  <a:pt x="0" y="473574"/>
                  <a:pt x="0" y="432073"/>
                </a:cubicBezTo>
                <a:lnTo>
                  <a:pt x="0" y="75144"/>
                </a:lnTo>
                <a:cubicBezTo>
                  <a:pt x="0" y="33643"/>
                  <a:pt x="33643" y="0"/>
                  <a:pt x="75144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7915290" y="5541818"/>
            <a:ext cx="147938" cy="131501"/>
          </a:xfrm>
          <a:custGeom>
            <a:avLst/>
            <a:gdLst/>
            <a:ahLst/>
            <a:cxnLst/>
            <a:rect l="l" t="t" r="r" b="b"/>
            <a:pathLst>
              <a:path w="147938" h="131501">
                <a:moveTo>
                  <a:pt x="79491" y="-4854"/>
                </a:moveTo>
                <a:cubicBezTo>
                  <a:pt x="78438" y="-6909"/>
                  <a:pt x="76306" y="-8219"/>
                  <a:pt x="73995" y="-8219"/>
                </a:cubicBezTo>
                <a:cubicBezTo>
                  <a:pt x="71683" y="-8219"/>
                  <a:pt x="69552" y="-6909"/>
                  <a:pt x="68499" y="-4854"/>
                </a:cubicBezTo>
                <a:lnTo>
                  <a:pt x="49595" y="32182"/>
                </a:lnTo>
                <a:lnTo>
                  <a:pt x="8527" y="38705"/>
                </a:lnTo>
                <a:cubicBezTo>
                  <a:pt x="6241" y="39065"/>
                  <a:pt x="4341" y="40683"/>
                  <a:pt x="3621" y="42892"/>
                </a:cubicBezTo>
                <a:cubicBezTo>
                  <a:pt x="2902" y="45101"/>
                  <a:pt x="3493" y="47515"/>
                  <a:pt x="5111" y="49159"/>
                </a:cubicBezTo>
                <a:lnTo>
                  <a:pt x="34493" y="78567"/>
                </a:lnTo>
                <a:lnTo>
                  <a:pt x="28021" y="119635"/>
                </a:lnTo>
                <a:cubicBezTo>
                  <a:pt x="27661" y="121921"/>
                  <a:pt x="28612" y="124232"/>
                  <a:pt x="30487" y="125594"/>
                </a:cubicBezTo>
                <a:cubicBezTo>
                  <a:pt x="32362" y="126955"/>
                  <a:pt x="34827" y="127160"/>
                  <a:pt x="36908" y="126107"/>
                </a:cubicBezTo>
                <a:lnTo>
                  <a:pt x="73995" y="107255"/>
                </a:lnTo>
                <a:lnTo>
                  <a:pt x="111057" y="126107"/>
                </a:lnTo>
                <a:cubicBezTo>
                  <a:pt x="113111" y="127160"/>
                  <a:pt x="115603" y="126955"/>
                  <a:pt x="117477" y="125594"/>
                </a:cubicBezTo>
                <a:cubicBezTo>
                  <a:pt x="119352" y="124232"/>
                  <a:pt x="120303" y="121946"/>
                  <a:pt x="119943" y="119635"/>
                </a:cubicBezTo>
                <a:lnTo>
                  <a:pt x="113445" y="78567"/>
                </a:lnTo>
                <a:lnTo>
                  <a:pt x="142827" y="49159"/>
                </a:lnTo>
                <a:cubicBezTo>
                  <a:pt x="144471" y="47515"/>
                  <a:pt x="145036" y="45101"/>
                  <a:pt x="144317" y="42892"/>
                </a:cubicBezTo>
                <a:cubicBezTo>
                  <a:pt x="143598" y="40683"/>
                  <a:pt x="141723" y="39065"/>
                  <a:pt x="139411" y="38705"/>
                </a:cubicBezTo>
                <a:lnTo>
                  <a:pt x="98369" y="32182"/>
                </a:lnTo>
                <a:lnTo>
                  <a:pt x="79491" y="-4854"/>
                </a:ln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6821995" y="5513639"/>
            <a:ext cx="4603309" cy="1878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5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适合深度战略合作，品牌价值提升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Shape 47"/>
          <p:cNvSpPr/>
          <p:nvPr/>
        </p:nvSpPr>
        <p:spPr>
          <a:xfrm>
            <a:off x="385109" y="6283858"/>
            <a:ext cx="11421781" cy="563575"/>
          </a:xfrm>
          <a:custGeom>
            <a:avLst/>
            <a:gdLst/>
            <a:ahLst/>
            <a:cxnLst/>
            <a:rect l="l" t="t" r="r" b="b"/>
            <a:pathLst>
              <a:path w="11421781" h="563575">
                <a:moveTo>
                  <a:pt x="112715" y="0"/>
                </a:moveTo>
                <a:lnTo>
                  <a:pt x="11309066" y="0"/>
                </a:lnTo>
                <a:cubicBezTo>
                  <a:pt x="11371317" y="0"/>
                  <a:pt x="11421781" y="50464"/>
                  <a:pt x="11421781" y="112715"/>
                </a:cubicBezTo>
                <a:lnTo>
                  <a:pt x="11421781" y="450860"/>
                </a:lnTo>
                <a:cubicBezTo>
                  <a:pt x="11421781" y="513111"/>
                  <a:pt x="11371317" y="563575"/>
                  <a:pt x="11309066" y="563575"/>
                </a:cubicBezTo>
                <a:lnTo>
                  <a:pt x="112715" y="563575"/>
                </a:lnTo>
                <a:cubicBezTo>
                  <a:pt x="50464" y="563575"/>
                  <a:pt x="0" y="513111"/>
                  <a:pt x="0" y="450860"/>
                </a:cubicBezTo>
                <a:lnTo>
                  <a:pt x="0" y="112715"/>
                </a:lnTo>
                <a:cubicBezTo>
                  <a:pt x="0" y="50506"/>
                  <a:pt x="50506" y="0"/>
                  <a:pt x="11271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Shape 48"/>
          <p:cNvSpPr/>
          <p:nvPr/>
        </p:nvSpPr>
        <p:spPr>
          <a:xfrm>
            <a:off x="2769735" y="6490502"/>
            <a:ext cx="112715" cy="150287"/>
          </a:xfrm>
          <a:custGeom>
            <a:avLst/>
            <a:gdLst/>
            <a:ahLst/>
            <a:cxnLst/>
            <a:rect l="l" t="t" r="r" b="b"/>
            <a:pathLst>
              <a:path w="112715" h="150287">
                <a:moveTo>
                  <a:pt x="85974" y="112715"/>
                </a:moveTo>
                <a:cubicBezTo>
                  <a:pt x="88117" y="106169"/>
                  <a:pt x="92403" y="100240"/>
                  <a:pt x="97246" y="95133"/>
                </a:cubicBezTo>
                <a:cubicBezTo>
                  <a:pt x="106844" y="85035"/>
                  <a:pt x="112715" y="71386"/>
                  <a:pt x="112715" y="56357"/>
                </a:cubicBezTo>
                <a:cubicBezTo>
                  <a:pt x="112715" y="25243"/>
                  <a:pt x="87471" y="0"/>
                  <a:pt x="56357" y="0"/>
                </a:cubicBezTo>
                <a:cubicBezTo>
                  <a:pt x="25243" y="0"/>
                  <a:pt x="0" y="25243"/>
                  <a:pt x="0" y="56357"/>
                </a:cubicBezTo>
                <a:cubicBezTo>
                  <a:pt x="0" y="71386"/>
                  <a:pt x="5871" y="85035"/>
                  <a:pt x="15469" y="95133"/>
                </a:cubicBezTo>
                <a:cubicBezTo>
                  <a:pt x="20312" y="100240"/>
                  <a:pt x="24627" y="106169"/>
                  <a:pt x="26740" y="112715"/>
                </a:cubicBezTo>
                <a:lnTo>
                  <a:pt x="85945" y="112715"/>
                </a:lnTo>
                <a:close/>
                <a:moveTo>
                  <a:pt x="84536" y="126804"/>
                </a:moveTo>
                <a:lnTo>
                  <a:pt x="28179" y="126804"/>
                </a:lnTo>
                <a:lnTo>
                  <a:pt x="28179" y="131501"/>
                </a:lnTo>
                <a:cubicBezTo>
                  <a:pt x="28179" y="144475"/>
                  <a:pt x="38687" y="154983"/>
                  <a:pt x="51661" y="154983"/>
                </a:cubicBezTo>
                <a:lnTo>
                  <a:pt x="61054" y="154983"/>
                </a:lnTo>
                <a:cubicBezTo>
                  <a:pt x="74028" y="154983"/>
                  <a:pt x="84536" y="144475"/>
                  <a:pt x="84536" y="131501"/>
                </a:cubicBezTo>
                <a:lnTo>
                  <a:pt x="84536" y="126804"/>
                </a:lnTo>
                <a:close/>
                <a:moveTo>
                  <a:pt x="54009" y="32875"/>
                </a:moveTo>
                <a:cubicBezTo>
                  <a:pt x="42327" y="32875"/>
                  <a:pt x="32875" y="42327"/>
                  <a:pt x="32875" y="54009"/>
                </a:cubicBezTo>
                <a:cubicBezTo>
                  <a:pt x="32875" y="57913"/>
                  <a:pt x="29734" y="61054"/>
                  <a:pt x="25831" y="61054"/>
                </a:cubicBezTo>
                <a:cubicBezTo>
                  <a:pt x="21927" y="61054"/>
                  <a:pt x="18786" y="57913"/>
                  <a:pt x="18786" y="54009"/>
                </a:cubicBezTo>
                <a:cubicBezTo>
                  <a:pt x="18786" y="34548"/>
                  <a:pt x="34548" y="18786"/>
                  <a:pt x="54009" y="18786"/>
                </a:cubicBezTo>
                <a:cubicBezTo>
                  <a:pt x="57913" y="18786"/>
                  <a:pt x="61054" y="21927"/>
                  <a:pt x="61054" y="25831"/>
                </a:cubicBezTo>
                <a:cubicBezTo>
                  <a:pt x="61054" y="29734"/>
                  <a:pt x="57913" y="32875"/>
                  <a:pt x="54009" y="32875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Text 49"/>
          <p:cNvSpPr/>
          <p:nvPr/>
        </p:nvSpPr>
        <p:spPr>
          <a:xfrm>
            <a:off x="750651" y="6443538"/>
            <a:ext cx="10934131" cy="2442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183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建议：</a:t>
            </a:r>
            <a:r>
              <a:rPr lang="en-US" sz="1183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初期可采用模式一快速启动，随着合作深入逐步过渡到模式二，实现品牌联合和生态共建。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419100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KEY FOCUS AREA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Shape 1"/>
          <p:cNvSpPr/>
          <p:nvPr/>
        </p:nvSpPr>
        <p:spPr>
          <a:xfrm>
            <a:off x="2074366" y="381000"/>
            <a:ext cx="1057275" cy="304800"/>
          </a:xfrm>
          <a:custGeom>
            <a:avLst/>
            <a:gdLst/>
            <a:ahLst/>
            <a:cxnLst/>
            <a:rect l="l" t="t" r="r" b="b"/>
            <a:pathLst>
              <a:path w="1057275" h="304800">
                <a:moveTo>
                  <a:pt x="152400" y="0"/>
                </a:moveTo>
                <a:lnTo>
                  <a:pt x="904875" y="0"/>
                </a:lnTo>
                <a:cubicBezTo>
                  <a:pt x="988987" y="0"/>
                  <a:pt x="1057275" y="68288"/>
                  <a:pt x="1057275" y="152400"/>
                </a:cubicBezTo>
                <a:lnTo>
                  <a:pt x="1057275" y="152400"/>
                </a:lnTo>
                <a:cubicBezTo>
                  <a:pt x="1057275" y="236512"/>
                  <a:pt x="988987" y="304800"/>
                  <a:pt x="904875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 2"/>
          <p:cNvSpPr/>
          <p:nvPr/>
        </p:nvSpPr>
        <p:spPr>
          <a:xfrm>
            <a:off x="2074366" y="381000"/>
            <a:ext cx="1123950" cy="304800"/>
          </a:xfrm>
          <a:prstGeom prst="rect">
            <a:avLst/>
          </a:prstGeom>
          <a:noFill/>
          <a:ln/>
        </p:spPr>
        <p:txBody>
          <a:bodyPr wrap="square" lIns="152400" tIns="57150" rIns="152400" bIns="5715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⭐ 重点推荐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381000" y="8001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家用充电桩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381000" y="13716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5"/>
          <p:cNvSpPr/>
          <p:nvPr/>
        </p:nvSpPr>
        <p:spPr>
          <a:xfrm>
            <a:off x="390525" y="1628775"/>
            <a:ext cx="5362575" cy="3733800"/>
          </a:xfrm>
          <a:custGeom>
            <a:avLst/>
            <a:gdLst/>
            <a:ahLst/>
            <a:cxnLst/>
            <a:rect l="l" t="t" r="r" b="b"/>
            <a:pathLst>
              <a:path w="5362575" h="3733800">
                <a:moveTo>
                  <a:pt x="114292" y="0"/>
                </a:moveTo>
                <a:lnTo>
                  <a:pt x="5248283" y="0"/>
                </a:lnTo>
                <a:cubicBezTo>
                  <a:pt x="5311405" y="0"/>
                  <a:pt x="5362575" y="51170"/>
                  <a:pt x="5362575" y="114292"/>
                </a:cubicBezTo>
                <a:lnTo>
                  <a:pt x="5362575" y="3619508"/>
                </a:lnTo>
                <a:cubicBezTo>
                  <a:pt x="5362575" y="3682630"/>
                  <a:pt x="5311405" y="3733800"/>
                  <a:pt x="5248283" y="3733800"/>
                </a:cubicBezTo>
                <a:lnTo>
                  <a:pt x="114292" y="3733800"/>
                </a:lnTo>
                <a:cubicBezTo>
                  <a:pt x="51170" y="3733800"/>
                  <a:pt x="0" y="3682630"/>
                  <a:pt x="0" y="3619508"/>
                </a:cubicBezTo>
                <a:lnTo>
                  <a:pt x="0" y="114292"/>
                </a:lnTo>
                <a:cubicBezTo>
                  <a:pt x="0" y="51170"/>
                  <a:pt x="51170" y="0"/>
                  <a:pt x="114292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04838" y="186690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228779" y="107156"/>
                </a:moveTo>
                <a:lnTo>
                  <a:pt x="150197" y="107156"/>
                </a:lnTo>
                <a:cubicBezTo>
                  <a:pt x="142295" y="107156"/>
                  <a:pt x="135910" y="100772"/>
                  <a:pt x="135910" y="92869"/>
                </a:cubicBezTo>
                <a:lnTo>
                  <a:pt x="135910" y="14288"/>
                </a:lnTo>
                <a:cubicBezTo>
                  <a:pt x="135910" y="6385"/>
                  <a:pt x="142339" y="-89"/>
                  <a:pt x="150153" y="938"/>
                </a:cubicBezTo>
                <a:cubicBezTo>
                  <a:pt x="197927" y="7278"/>
                  <a:pt x="235788" y="45140"/>
                  <a:pt x="242128" y="92913"/>
                </a:cubicBezTo>
                <a:cubicBezTo>
                  <a:pt x="243155" y="100727"/>
                  <a:pt x="236681" y="107156"/>
                  <a:pt x="228779" y="107156"/>
                </a:cubicBezTo>
                <a:close/>
                <a:moveTo>
                  <a:pt x="99387" y="16609"/>
                </a:moveTo>
                <a:cubicBezTo>
                  <a:pt x="107469" y="14913"/>
                  <a:pt x="114479" y="21521"/>
                  <a:pt x="114479" y="29781"/>
                </a:cubicBezTo>
                <a:lnTo>
                  <a:pt x="114479" y="117872"/>
                </a:lnTo>
                <a:cubicBezTo>
                  <a:pt x="114479" y="120372"/>
                  <a:pt x="115372" y="122783"/>
                  <a:pt x="116934" y="124703"/>
                </a:cubicBezTo>
                <a:lnTo>
                  <a:pt x="175915" y="195873"/>
                </a:lnTo>
                <a:cubicBezTo>
                  <a:pt x="181139" y="202168"/>
                  <a:pt x="180023" y="211678"/>
                  <a:pt x="172834" y="215563"/>
                </a:cubicBezTo>
                <a:cubicBezTo>
                  <a:pt x="157609" y="223867"/>
                  <a:pt x="140151" y="228600"/>
                  <a:pt x="121622" y="228600"/>
                </a:cubicBezTo>
                <a:cubicBezTo>
                  <a:pt x="62463" y="228600"/>
                  <a:pt x="14466" y="180603"/>
                  <a:pt x="14466" y="121444"/>
                </a:cubicBezTo>
                <a:cubicBezTo>
                  <a:pt x="14466" y="69875"/>
                  <a:pt x="50855" y="26834"/>
                  <a:pt x="99387" y="16609"/>
                </a:cubicBezTo>
                <a:close/>
                <a:moveTo>
                  <a:pt x="213330" y="128588"/>
                </a:moveTo>
                <a:lnTo>
                  <a:pt x="241905" y="128588"/>
                </a:lnTo>
                <a:cubicBezTo>
                  <a:pt x="250165" y="128588"/>
                  <a:pt x="256773" y="135597"/>
                  <a:pt x="255077" y="143679"/>
                </a:cubicBezTo>
                <a:cubicBezTo>
                  <a:pt x="250522" y="165289"/>
                  <a:pt x="239450" y="184487"/>
                  <a:pt x="224001" y="199132"/>
                </a:cubicBezTo>
                <a:cubicBezTo>
                  <a:pt x="218509" y="204356"/>
                  <a:pt x="209892" y="203240"/>
                  <a:pt x="205070" y="197391"/>
                </a:cubicBezTo>
                <a:lnTo>
                  <a:pt x="167387" y="151983"/>
                </a:lnTo>
                <a:cubicBezTo>
                  <a:pt x="159663" y="142652"/>
                  <a:pt x="166315" y="128588"/>
                  <a:pt x="178371" y="128588"/>
                </a:cubicBezTo>
                <a:lnTo>
                  <a:pt x="213286" y="128588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7"/>
          <p:cNvSpPr/>
          <p:nvPr/>
        </p:nvSpPr>
        <p:spPr>
          <a:xfrm>
            <a:off x="876300" y="1828800"/>
            <a:ext cx="47910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市场现状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90550" y="2286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23900" y="2419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03361" y="3200"/>
                </a:moveTo>
                <a:cubicBezTo>
                  <a:pt x="98785" y="-1042"/>
                  <a:pt x="91715" y="-1042"/>
                  <a:pt x="87176" y="3200"/>
                </a:cubicBezTo>
                <a:lnTo>
                  <a:pt x="3832" y="80590"/>
                </a:lnTo>
                <a:cubicBezTo>
                  <a:pt x="260" y="83939"/>
                  <a:pt x="-930" y="89111"/>
                  <a:pt x="856" y="93650"/>
                </a:cubicBezTo>
                <a:cubicBezTo>
                  <a:pt x="2642" y="98189"/>
                  <a:pt x="6995" y="101203"/>
                  <a:pt x="11906" y="101203"/>
                </a:cubicBezTo>
                <a:lnTo>
                  <a:pt x="17859" y="101203"/>
                </a:lnTo>
                <a:lnTo>
                  <a:pt x="17859" y="166688"/>
                </a:lnTo>
                <a:cubicBezTo>
                  <a:pt x="17859" y="179822"/>
                  <a:pt x="28538" y="190500"/>
                  <a:pt x="41672" y="190500"/>
                </a:cubicBezTo>
                <a:lnTo>
                  <a:pt x="148828" y="190500"/>
                </a:lnTo>
                <a:cubicBezTo>
                  <a:pt x="161962" y="190500"/>
                  <a:pt x="172641" y="179822"/>
                  <a:pt x="172641" y="166688"/>
                </a:cubicBezTo>
                <a:lnTo>
                  <a:pt x="172641" y="101203"/>
                </a:lnTo>
                <a:lnTo>
                  <a:pt x="178594" y="101203"/>
                </a:lnTo>
                <a:cubicBezTo>
                  <a:pt x="183505" y="101203"/>
                  <a:pt x="187896" y="98189"/>
                  <a:pt x="189681" y="93650"/>
                </a:cubicBezTo>
                <a:cubicBezTo>
                  <a:pt x="191467" y="89111"/>
                  <a:pt x="190277" y="83902"/>
                  <a:pt x="186705" y="80590"/>
                </a:cubicBezTo>
                <a:lnTo>
                  <a:pt x="103361" y="3200"/>
                </a:lnTo>
                <a:close/>
                <a:moveTo>
                  <a:pt x="89297" y="119063"/>
                </a:moveTo>
                <a:lnTo>
                  <a:pt x="101203" y="119063"/>
                </a:lnTo>
                <a:cubicBezTo>
                  <a:pt x="111063" y="119063"/>
                  <a:pt x="119063" y="127062"/>
                  <a:pt x="119063" y="136922"/>
                </a:cubicBezTo>
                <a:lnTo>
                  <a:pt x="119063" y="172641"/>
                </a:lnTo>
                <a:lnTo>
                  <a:pt x="71438" y="172641"/>
                </a:lnTo>
                <a:lnTo>
                  <a:pt x="71438" y="136922"/>
                </a:lnTo>
                <a:cubicBezTo>
                  <a:pt x="71438" y="127062"/>
                  <a:pt x="79437" y="119063"/>
                  <a:pt x="89297" y="119063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200150" y="2286000"/>
            <a:ext cx="4438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家用充电桩是电动车主的首选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200150" y="2590800"/>
            <a:ext cx="442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80%+的充电场景发生在家庭，夜间充电是最主要的补能方式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00075" y="2981325"/>
            <a:ext cx="438150" cy="438150"/>
          </a:xfrm>
          <a:custGeom>
            <a:avLst/>
            <a:gdLst/>
            <a:ahLst/>
            <a:cxnLst/>
            <a:rect l="l" t="t" r="r" b="b"/>
            <a:pathLst>
              <a:path w="438150" h="438150">
                <a:moveTo>
                  <a:pt x="219075" y="0"/>
                </a:moveTo>
                <a:lnTo>
                  <a:pt x="219075" y="0"/>
                </a:lnTo>
                <a:cubicBezTo>
                  <a:pt x="339986" y="0"/>
                  <a:pt x="438150" y="98164"/>
                  <a:pt x="438150" y="219075"/>
                </a:cubicBezTo>
                <a:lnTo>
                  <a:pt x="438150" y="219075"/>
                </a:lnTo>
                <a:cubicBezTo>
                  <a:pt x="438150" y="339986"/>
                  <a:pt x="339986" y="438150"/>
                  <a:pt x="219075" y="438150"/>
                </a:cubicBezTo>
                <a:lnTo>
                  <a:pt x="219075" y="438150"/>
                </a:lnTo>
                <a:cubicBezTo>
                  <a:pt x="98164" y="438150"/>
                  <a:pt x="0" y="339986"/>
                  <a:pt x="0" y="219075"/>
                </a:cubicBezTo>
                <a:lnTo>
                  <a:pt x="0" y="219075"/>
                </a:lnTo>
                <a:cubicBezTo>
                  <a:pt x="0" y="98164"/>
                  <a:pt x="98164" y="0"/>
                  <a:pt x="219075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23900" y="3105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1200150" y="2971800"/>
            <a:ext cx="4438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安装需求量大，市场潜力巨大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200150" y="3276600"/>
            <a:ext cx="442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随着电动汽车销量增长，家用充电桩安装需求持续上升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Shape 16"/>
          <p:cNvSpPr/>
          <p:nvPr/>
        </p:nvSpPr>
        <p:spPr>
          <a:xfrm>
            <a:off x="590550" y="3657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lnTo>
                  <a:pt x="228600" y="0"/>
                </a:lnTo>
                <a:cubicBezTo>
                  <a:pt x="354768" y="0"/>
                  <a:pt x="457200" y="102432"/>
                  <a:pt x="457200" y="228600"/>
                </a:cubicBezTo>
                <a:lnTo>
                  <a:pt x="457200" y="228600"/>
                </a:lnTo>
                <a:cubicBezTo>
                  <a:pt x="457200" y="354768"/>
                  <a:pt x="354768" y="457200"/>
                  <a:pt x="228600" y="457200"/>
                </a:cubicBezTo>
                <a:lnTo>
                  <a:pt x="228600" y="457200"/>
                </a:lnTo>
                <a:cubicBezTo>
                  <a:pt x="102432" y="457200"/>
                  <a:pt x="0" y="354768"/>
                  <a:pt x="0" y="2286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00088" y="37909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1200150" y="3657600"/>
            <a:ext cx="4438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标准化流程，可规模化运营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1200150" y="3962400"/>
            <a:ext cx="4429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家用安装流程成熟标准化，易于复制和规模化推广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390525" y="5534025"/>
            <a:ext cx="1676400" cy="933450"/>
          </a:xfrm>
          <a:custGeom>
            <a:avLst/>
            <a:gdLst/>
            <a:ahLst/>
            <a:cxnLst/>
            <a:rect l="l" t="t" r="r" b="b"/>
            <a:pathLst>
              <a:path w="1676400" h="933450">
                <a:moveTo>
                  <a:pt x="114301" y="0"/>
                </a:moveTo>
                <a:lnTo>
                  <a:pt x="1562099" y="0"/>
                </a:lnTo>
                <a:cubicBezTo>
                  <a:pt x="1625226" y="0"/>
                  <a:pt x="1676400" y="51174"/>
                  <a:pt x="1676400" y="114301"/>
                </a:cubicBezTo>
                <a:lnTo>
                  <a:pt x="1676400" y="819149"/>
                </a:lnTo>
                <a:cubicBezTo>
                  <a:pt x="1676400" y="882276"/>
                  <a:pt x="1625226" y="933450"/>
                  <a:pt x="1562099" y="933450"/>
                </a:cubicBezTo>
                <a:lnTo>
                  <a:pt x="114301" y="933450"/>
                </a:lnTo>
                <a:cubicBezTo>
                  <a:pt x="51174" y="933450"/>
                  <a:pt x="0" y="882276"/>
                  <a:pt x="0" y="8191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466725" y="5695950"/>
            <a:ext cx="1524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80%+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519113" y="6115050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家用充电场景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Shape 23"/>
          <p:cNvSpPr/>
          <p:nvPr/>
        </p:nvSpPr>
        <p:spPr>
          <a:xfrm>
            <a:off x="2235101" y="5534025"/>
            <a:ext cx="1676400" cy="933450"/>
          </a:xfrm>
          <a:custGeom>
            <a:avLst/>
            <a:gdLst/>
            <a:ahLst/>
            <a:cxnLst/>
            <a:rect l="l" t="t" r="r" b="b"/>
            <a:pathLst>
              <a:path w="1676400" h="933450">
                <a:moveTo>
                  <a:pt x="114301" y="0"/>
                </a:moveTo>
                <a:lnTo>
                  <a:pt x="1562099" y="0"/>
                </a:lnTo>
                <a:cubicBezTo>
                  <a:pt x="1625226" y="0"/>
                  <a:pt x="1676400" y="51174"/>
                  <a:pt x="1676400" y="114301"/>
                </a:cubicBezTo>
                <a:lnTo>
                  <a:pt x="1676400" y="819149"/>
                </a:lnTo>
                <a:cubicBezTo>
                  <a:pt x="1676400" y="882276"/>
                  <a:pt x="1625226" y="933450"/>
                  <a:pt x="1562099" y="933450"/>
                </a:cubicBezTo>
                <a:lnTo>
                  <a:pt x="114301" y="933450"/>
                </a:lnTo>
                <a:cubicBezTo>
                  <a:pt x="51174" y="933450"/>
                  <a:pt x="0" y="882276"/>
                  <a:pt x="0" y="8191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2311301" y="5695950"/>
            <a:ext cx="1524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500+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Text 25"/>
          <p:cNvSpPr/>
          <p:nvPr/>
        </p:nvSpPr>
        <p:spPr>
          <a:xfrm>
            <a:off x="2363688" y="6115050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安装经验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4079825" y="5534025"/>
            <a:ext cx="1676400" cy="933450"/>
          </a:xfrm>
          <a:custGeom>
            <a:avLst/>
            <a:gdLst/>
            <a:ahLst/>
            <a:cxnLst/>
            <a:rect l="l" t="t" r="r" b="b"/>
            <a:pathLst>
              <a:path w="1676400" h="933450">
                <a:moveTo>
                  <a:pt x="114301" y="0"/>
                </a:moveTo>
                <a:lnTo>
                  <a:pt x="1562099" y="0"/>
                </a:lnTo>
                <a:cubicBezTo>
                  <a:pt x="1625226" y="0"/>
                  <a:pt x="1676400" y="51174"/>
                  <a:pt x="1676400" y="114301"/>
                </a:cubicBezTo>
                <a:lnTo>
                  <a:pt x="1676400" y="819149"/>
                </a:lnTo>
                <a:cubicBezTo>
                  <a:pt x="1676400" y="882276"/>
                  <a:pt x="1625226" y="933450"/>
                  <a:pt x="1562099" y="933450"/>
                </a:cubicBezTo>
                <a:lnTo>
                  <a:pt x="114301" y="933450"/>
                </a:lnTo>
                <a:cubicBezTo>
                  <a:pt x="51174" y="933450"/>
                  <a:pt x="0" y="882276"/>
                  <a:pt x="0" y="8191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6B4423"/>
          </a:solidFill>
          <a:ln w="254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Text 27"/>
          <p:cNvSpPr/>
          <p:nvPr/>
        </p:nvSpPr>
        <p:spPr>
          <a:xfrm>
            <a:off x="4156025" y="5695950"/>
            <a:ext cx="152400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1C40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2-4周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4208413" y="6115050"/>
            <a:ext cx="1419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标准周期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005513" y="1633538"/>
            <a:ext cx="5791200" cy="4829175"/>
          </a:xfrm>
          <a:custGeom>
            <a:avLst/>
            <a:gdLst/>
            <a:ahLst/>
            <a:cxnLst/>
            <a:rect l="l" t="t" r="r" b="b"/>
            <a:pathLst>
              <a:path w="5791200" h="4829175">
                <a:moveTo>
                  <a:pt x="114307" y="0"/>
                </a:moveTo>
                <a:lnTo>
                  <a:pt x="5676893" y="0"/>
                </a:lnTo>
                <a:cubicBezTo>
                  <a:pt x="5739981" y="0"/>
                  <a:pt x="5791200" y="51219"/>
                  <a:pt x="5791200" y="114307"/>
                </a:cubicBezTo>
                <a:lnTo>
                  <a:pt x="5791200" y="4714868"/>
                </a:lnTo>
                <a:cubicBezTo>
                  <a:pt x="5791200" y="4777956"/>
                  <a:pt x="5739981" y="4829175"/>
                  <a:pt x="5676893" y="4829175"/>
                </a:cubicBezTo>
                <a:lnTo>
                  <a:pt x="114307" y="4829175"/>
                </a:lnTo>
                <a:cubicBezTo>
                  <a:pt x="51219" y="4829175"/>
                  <a:pt x="0" y="4777956"/>
                  <a:pt x="0" y="4714868"/>
                </a:cubicBezTo>
                <a:lnTo>
                  <a:pt x="0" y="114307"/>
                </a:lnTo>
                <a:cubicBezTo>
                  <a:pt x="0" y="51219"/>
                  <a:pt x="51219" y="0"/>
                  <a:pt x="114307" y="0"/>
                </a:cubicBezTo>
                <a:close/>
              </a:path>
            </a:pathLst>
          </a:custGeom>
          <a:solidFill>
            <a:srgbClr val="FFF9E6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Shape 30"/>
          <p:cNvSpPr/>
          <p:nvPr/>
        </p:nvSpPr>
        <p:spPr>
          <a:xfrm>
            <a:off x="6224588" y="18764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Text 31"/>
          <p:cNvSpPr/>
          <p:nvPr/>
        </p:nvSpPr>
        <p:spPr>
          <a:xfrm>
            <a:off x="6496050" y="1838325"/>
            <a:ext cx="52101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我们的优势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6219825" y="2390775"/>
            <a:ext cx="5362575" cy="914400"/>
          </a:xfrm>
          <a:custGeom>
            <a:avLst/>
            <a:gdLst/>
            <a:ahLst/>
            <a:cxnLst/>
            <a:rect l="l" t="t" r="r" b="b"/>
            <a:pathLst>
              <a:path w="5362575" h="914400">
                <a:moveTo>
                  <a:pt x="76197" y="0"/>
                </a:moveTo>
                <a:lnTo>
                  <a:pt x="5286378" y="0"/>
                </a:lnTo>
                <a:cubicBezTo>
                  <a:pt x="5328460" y="0"/>
                  <a:pt x="5362575" y="34115"/>
                  <a:pt x="5362575" y="76197"/>
                </a:cubicBezTo>
                <a:lnTo>
                  <a:pt x="5362575" y="838203"/>
                </a:lnTo>
                <a:cubicBezTo>
                  <a:pt x="5362575" y="880285"/>
                  <a:pt x="5328460" y="914400"/>
                  <a:pt x="52863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Shape 33"/>
          <p:cNvSpPr/>
          <p:nvPr/>
        </p:nvSpPr>
        <p:spPr>
          <a:xfrm>
            <a:off x="6405563" y="25908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Text 34"/>
          <p:cNvSpPr/>
          <p:nvPr/>
        </p:nvSpPr>
        <p:spPr>
          <a:xfrm>
            <a:off x="6734175" y="2552700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成熟的家用安装流程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6381750" y="2895600"/>
            <a:ext cx="51149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从咨询、评估、安装到验收的标准化流程，确保每个环节专业高效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6219825" y="3476625"/>
            <a:ext cx="5362575" cy="914400"/>
          </a:xfrm>
          <a:custGeom>
            <a:avLst/>
            <a:gdLst/>
            <a:ahLst/>
            <a:cxnLst/>
            <a:rect l="l" t="t" r="r" b="b"/>
            <a:pathLst>
              <a:path w="5362575" h="914400">
                <a:moveTo>
                  <a:pt x="76197" y="0"/>
                </a:moveTo>
                <a:lnTo>
                  <a:pt x="5286378" y="0"/>
                </a:lnTo>
                <a:cubicBezTo>
                  <a:pt x="5328460" y="0"/>
                  <a:pt x="5362575" y="34115"/>
                  <a:pt x="5362575" y="76197"/>
                </a:cubicBezTo>
                <a:lnTo>
                  <a:pt x="5362575" y="838203"/>
                </a:lnTo>
                <a:cubicBezTo>
                  <a:pt x="5362575" y="880285"/>
                  <a:pt x="5328460" y="914400"/>
                  <a:pt x="52863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Shape 37"/>
          <p:cNvSpPr/>
          <p:nvPr/>
        </p:nvSpPr>
        <p:spPr>
          <a:xfrm>
            <a:off x="6405563" y="36766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Text 38"/>
          <p:cNvSpPr/>
          <p:nvPr/>
        </p:nvSpPr>
        <p:spPr>
          <a:xfrm>
            <a:off x="6734175" y="3638550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快速预约与上门服务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6381750" y="3981450"/>
            <a:ext cx="51149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在线预约系统，城市地区24-48小时内上门服务，郊区3-5个工作日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Shape 40"/>
          <p:cNvSpPr/>
          <p:nvPr/>
        </p:nvSpPr>
        <p:spPr>
          <a:xfrm>
            <a:off x="6219825" y="4562475"/>
            <a:ext cx="5362575" cy="914400"/>
          </a:xfrm>
          <a:custGeom>
            <a:avLst/>
            <a:gdLst/>
            <a:ahLst/>
            <a:cxnLst/>
            <a:rect l="l" t="t" r="r" b="b"/>
            <a:pathLst>
              <a:path w="5362575" h="914400">
                <a:moveTo>
                  <a:pt x="76197" y="0"/>
                </a:moveTo>
                <a:lnTo>
                  <a:pt x="5286378" y="0"/>
                </a:lnTo>
                <a:cubicBezTo>
                  <a:pt x="5328460" y="0"/>
                  <a:pt x="5362575" y="34115"/>
                  <a:pt x="5362575" y="76197"/>
                </a:cubicBezTo>
                <a:lnTo>
                  <a:pt x="5362575" y="838203"/>
                </a:lnTo>
                <a:cubicBezTo>
                  <a:pt x="5362575" y="880285"/>
                  <a:pt x="5328460" y="914400"/>
                  <a:pt x="52863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Shape 41"/>
          <p:cNvSpPr/>
          <p:nvPr/>
        </p:nvSpPr>
        <p:spPr>
          <a:xfrm>
            <a:off x="6405563" y="47625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Text 42"/>
          <p:cNvSpPr/>
          <p:nvPr/>
        </p:nvSpPr>
        <p:spPr>
          <a:xfrm>
            <a:off x="6734175" y="4724400"/>
            <a:ext cx="2486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电气安全与用户满意度双重保障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Text 43"/>
          <p:cNvSpPr/>
          <p:nvPr/>
        </p:nvSpPr>
        <p:spPr>
          <a:xfrm>
            <a:off x="6381750" y="5067300"/>
            <a:ext cx="5114925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Red Seal认证电工，100% ESA检查通过，99%客户满意度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Shape 44"/>
          <p:cNvSpPr/>
          <p:nvPr/>
        </p:nvSpPr>
        <p:spPr>
          <a:xfrm>
            <a:off x="6219825" y="5734050"/>
            <a:ext cx="5362575" cy="514350"/>
          </a:xfrm>
          <a:custGeom>
            <a:avLst/>
            <a:gdLst/>
            <a:ahLst/>
            <a:cxnLst/>
            <a:rect l="l" t="t" r="r" b="b"/>
            <a:pathLst>
              <a:path w="5362575" h="514350">
                <a:moveTo>
                  <a:pt x="76201" y="0"/>
                </a:moveTo>
                <a:lnTo>
                  <a:pt x="5286374" y="0"/>
                </a:lnTo>
                <a:cubicBezTo>
                  <a:pt x="5328459" y="0"/>
                  <a:pt x="5362575" y="34116"/>
                  <a:pt x="5362575" y="76201"/>
                </a:cubicBezTo>
                <a:lnTo>
                  <a:pt x="5362575" y="438149"/>
                </a:lnTo>
                <a:cubicBezTo>
                  <a:pt x="5362575" y="480234"/>
                  <a:pt x="5328459" y="514350"/>
                  <a:pt x="5286374" y="514350"/>
                </a:cubicBezTo>
                <a:lnTo>
                  <a:pt x="76201" y="514350"/>
                </a:lnTo>
                <a:cubicBezTo>
                  <a:pt x="34116" y="514350"/>
                  <a:pt x="0" y="480234"/>
                  <a:pt x="0" y="438149"/>
                </a:cubicBezTo>
                <a:lnTo>
                  <a:pt x="0" y="76201"/>
                </a:lnTo>
                <a:cubicBezTo>
                  <a:pt x="0" y="34145"/>
                  <a:pt x="34145" y="0"/>
                  <a:pt x="76201" y="0"/>
                </a:cubicBezTo>
                <a:close/>
              </a:path>
            </a:pathLst>
          </a:custGeom>
          <a:solidFill>
            <a:srgbClr val="E67E22"/>
          </a:solidFill>
          <a:ln w="25400">
            <a:solidFill>
              <a:srgbClr val="D35400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Shape 45"/>
          <p:cNvSpPr/>
          <p:nvPr/>
        </p:nvSpPr>
        <p:spPr>
          <a:xfrm>
            <a:off x="7531894" y="5924550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3337" y="83344"/>
                </a:moveTo>
                <a:lnTo>
                  <a:pt x="6381" y="83344"/>
                </a:lnTo>
                <a:cubicBezTo>
                  <a:pt x="-104" y="83344"/>
                  <a:pt x="-4089" y="76286"/>
                  <a:pt x="-755" y="70712"/>
                </a:cubicBezTo>
                <a:lnTo>
                  <a:pt x="13022" y="47740"/>
                </a:lnTo>
                <a:cubicBezTo>
                  <a:pt x="15288" y="43964"/>
                  <a:pt x="19351" y="41672"/>
                  <a:pt x="23753" y="41672"/>
                </a:cubicBezTo>
                <a:lnTo>
                  <a:pt x="48496" y="41672"/>
                </a:lnTo>
                <a:cubicBezTo>
                  <a:pt x="68316" y="8100"/>
                  <a:pt x="97877" y="6407"/>
                  <a:pt x="117645" y="9298"/>
                </a:cubicBezTo>
                <a:cubicBezTo>
                  <a:pt x="120979" y="9793"/>
                  <a:pt x="123583" y="12397"/>
                  <a:pt x="124052" y="15705"/>
                </a:cubicBezTo>
                <a:cubicBezTo>
                  <a:pt x="126943" y="35473"/>
                  <a:pt x="125250" y="65034"/>
                  <a:pt x="91678" y="84854"/>
                </a:cubicBezTo>
                <a:lnTo>
                  <a:pt x="91678" y="109597"/>
                </a:lnTo>
                <a:cubicBezTo>
                  <a:pt x="91678" y="113999"/>
                  <a:pt x="89386" y="118062"/>
                  <a:pt x="85610" y="120328"/>
                </a:cubicBezTo>
                <a:lnTo>
                  <a:pt x="62638" y="134105"/>
                </a:lnTo>
                <a:cubicBezTo>
                  <a:pt x="57090" y="137439"/>
                  <a:pt x="50006" y="133428"/>
                  <a:pt x="50006" y="126969"/>
                </a:cubicBezTo>
                <a:lnTo>
                  <a:pt x="50006" y="100013"/>
                </a:lnTo>
                <a:cubicBezTo>
                  <a:pt x="50006" y="90819"/>
                  <a:pt x="42531" y="83344"/>
                  <a:pt x="33337" y="83344"/>
                </a:cubicBezTo>
                <a:lnTo>
                  <a:pt x="33311" y="83344"/>
                </a:lnTo>
                <a:close/>
                <a:moveTo>
                  <a:pt x="104180" y="41672"/>
                </a:moveTo>
                <a:cubicBezTo>
                  <a:pt x="104180" y="34772"/>
                  <a:pt x="98578" y="29170"/>
                  <a:pt x="91678" y="29170"/>
                </a:cubicBezTo>
                <a:cubicBezTo>
                  <a:pt x="84778" y="29170"/>
                  <a:pt x="79177" y="34772"/>
                  <a:pt x="79177" y="41672"/>
                </a:cubicBezTo>
                <a:cubicBezTo>
                  <a:pt x="79177" y="48572"/>
                  <a:pt x="84778" y="54173"/>
                  <a:pt x="91678" y="54173"/>
                </a:cubicBezTo>
                <a:cubicBezTo>
                  <a:pt x="98578" y="54173"/>
                  <a:pt x="104180" y="48572"/>
                  <a:pt x="104180" y="41672"/>
                </a:cubicBezTo>
                <a:close/>
              </a:path>
            </a:pathLst>
          </a:custGeom>
          <a:solidFill>
            <a:srgbClr val="F1C40F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Text 46"/>
          <p:cNvSpPr/>
          <p:nvPr/>
        </p:nvSpPr>
        <p:spPr>
          <a:xfrm>
            <a:off x="6577013" y="5895975"/>
            <a:ext cx="4876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家用充电桩是进入加拿大市场的最佳切入点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COMMERCIAL CHARGING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商用充电站：机遇与挑战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Shape 3"/>
          <p:cNvSpPr/>
          <p:nvPr/>
        </p:nvSpPr>
        <p:spPr>
          <a:xfrm>
            <a:off x="390525" y="1514475"/>
            <a:ext cx="5581650" cy="4953000"/>
          </a:xfrm>
          <a:custGeom>
            <a:avLst/>
            <a:gdLst/>
            <a:ahLst/>
            <a:cxnLst/>
            <a:rect l="l" t="t" r="r" b="b"/>
            <a:pathLst>
              <a:path w="5581650" h="4953000">
                <a:moveTo>
                  <a:pt x="114315" y="0"/>
                </a:moveTo>
                <a:lnTo>
                  <a:pt x="5467335" y="0"/>
                </a:lnTo>
                <a:cubicBezTo>
                  <a:pt x="5530469" y="0"/>
                  <a:pt x="5581650" y="51181"/>
                  <a:pt x="5581650" y="114315"/>
                </a:cubicBezTo>
                <a:lnTo>
                  <a:pt x="5581650" y="4838685"/>
                </a:lnTo>
                <a:cubicBezTo>
                  <a:pt x="5581650" y="4901819"/>
                  <a:pt x="5530469" y="4953000"/>
                  <a:pt x="5467335" y="4953000"/>
                </a:cubicBezTo>
                <a:lnTo>
                  <a:pt x="114315" y="4953000"/>
                </a:lnTo>
                <a:cubicBezTo>
                  <a:pt x="51181" y="4953000"/>
                  <a:pt x="0" y="4901819"/>
                  <a:pt x="0" y="4838685"/>
                </a:cubicBezTo>
                <a:lnTo>
                  <a:pt x="0" y="114315"/>
                </a:lnTo>
                <a:cubicBezTo>
                  <a:pt x="0" y="51181"/>
                  <a:pt x="51181" y="0"/>
                  <a:pt x="114315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Shape 4"/>
          <p:cNvSpPr/>
          <p:nvPr/>
        </p:nvSpPr>
        <p:spPr>
          <a:xfrm>
            <a:off x="619125" y="1752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Text 5"/>
          <p:cNvSpPr/>
          <p:nvPr/>
        </p:nvSpPr>
        <p:spPr>
          <a:xfrm>
            <a:off x="876300" y="1714500"/>
            <a:ext cx="5010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市场机遇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6"/>
          <p:cNvSpPr/>
          <p:nvPr/>
        </p:nvSpPr>
        <p:spPr>
          <a:xfrm>
            <a:off x="600075" y="2493169"/>
            <a:ext cx="5162550" cy="1066800"/>
          </a:xfrm>
          <a:custGeom>
            <a:avLst/>
            <a:gdLst/>
            <a:ahLst/>
            <a:cxnLst/>
            <a:rect l="l" t="t" r="r" b="b"/>
            <a:pathLst>
              <a:path w="5162550" h="1066800">
                <a:moveTo>
                  <a:pt x="76202" y="0"/>
                </a:moveTo>
                <a:lnTo>
                  <a:pt x="5086348" y="0"/>
                </a:lnTo>
                <a:cubicBezTo>
                  <a:pt x="5128433" y="0"/>
                  <a:pt x="5162550" y="34117"/>
                  <a:pt x="5162550" y="76202"/>
                </a:cubicBezTo>
                <a:lnTo>
                  <a:pt x="5162550" y="990598"/>
                </a:lnTo>
                <a:cubicBezTo>
                  <a:pt x="5162550" y="1032683"/>
                  <a:pt x="5128433" y="1066800"/>
                  <a:pt x="508634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96528" y="2683669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13452" y="-3315"/>
                </a:moveTo>
                <a:cubicBezTo>
                  <a:pt x="117437" y="-435"/>
                  <a:pt x="118910" y="4789"/>
                  <a:pt x="117102" y="9343"/>
                </a:cubicBezTo>
                <a:lnTo>
                  <a:pt x="90848" y="75009"/>
                </a:lnTo>
                <a:lnTo>
                  <a:pt x="139303" y="75009"/>
                </a:lnTo>
                <a:cubicBezTo>
                  <a:pt x="143824" y="75009"/>
                  <a:pt x="147842" y="77822"/>
                  <a:pt x="149383" y="82075"/>
                </a:cubicBezTo>
                <a:cubicBezTo>
                  <a:pt x="150923" y="86328"/>
                  <a:pt x="149617" y="91083"/>
                  <a:pt x="146168" y="93963"/>
                </a:cubicBezTo>
                <a:lnTo>
                  <a:pt x="49727" y="174330"/>
                </a:lnTo>
                <a:cubicBezTo>
                  <a:pt x="45943" y="177478"/>
                  <a:pt x="40552" y="177645"/>
                  <a:pt x="36567" y="174765"/>
                </a:cubicBezTo>
                <a:cubicBezTo>
                  <a:pt x="32582" y="171885"/>
                  <a:pt x="31109" y="166661"/>
                  <a:pt x="32917" y="162107"/>
                </a:cubicBezTo>
                <a:lnTo>
                  <a:pt x="59170" y="96441"/>
                </a:lnTo>
                <a:lnTo>
                  <a:pt x="10716" y="96441"/>
                </a:lnTo>
                <a:cubicBezTo>
                  <a:pt x="6195" y="96441"/>
                  <a:pt x="2177" y="93628"/>
                  <a:pt x="636" y="89375"/>
                </a:cubicBezTo>
                <a:cubicBezTo>
                  <a:pt x="-904" y="85122"/>
                  <a:pt x="402" y="80367"/>
                  <a:pt x="3851" y="77487"/>
                </a:cubicBezTo>
                <a:lnTo>
                  <a:pt x="100292" y="-2880"/>
                </a:lnTo>
                <a:cubicBezTo>
                  <a:pt x="104076" y="-6028"/>
                  <a:pt x="109467" y="-6195"/>
                  <a:pt x="113452" y="-3315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90613" y="2655094"/>
            <a:ext cx="2667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商用快充网络是品牌竞争力的重要组成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2000" y="2959894"/>
            <a:ext cx="4905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完善的公共充电网络是消费者选择电动汽车品牌的关键因素，直接影响品牌形象和市场份额。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600075" y="3688556"/>
            <a:ext cx="5162550" cy="1066800"/>
          </a:xfrm>
          <a:custGeom>
            <a:avLst/>
            <a:gdLst/>
            <a:ahLst/>
            <a:cxnLst/>
            <a:rect l="l" t="t" r="r" b="b"/>
            <a:pathLst>
              <a:path w="5162550" h="1066800">
                <a:moveTo>
                  <a:pt x="76202" y="0"/>
                </a:moveTo>
                <a:lnTo>
                  <a:pt x="5086348" y="0"/>
                </a:lnTo>
                <a:cubicBezTo>
                  <a:pt x="5128433" y="0"/>
                  <a:pt x="5162550" y="34117"/>
                  <a:pt x="5162550" y="76202"/>
                </a:cubicBezTo>
                <a:lnTo>
                  <a:pt x="5162550" y="990598"/>
                </a:lnTo>
                <a:cubicBezTo>
                  <a:pt x="5162550" y="1032683"/>
                  <a:pt x="5128433" y="1066800"/>
                  <a:pt x="508634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Shape 11"/>
          <p:cNvSpPr/>
          <p:nvPr/>
        </p:nvSpPr>
        <p:spPr>
          <a:xfrm>
            <a:off x="785813" y="3879056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96441" y="32147"/>
                </a:moveTo>
                <a:cubicBezTo>
                  <a:pt x="96441" y="26233"/>
                  <a:pt x="91639" y="21431"/>
                  <a:pt x="85725" y="21431"/>
                </a:cubicBezTo>
                <a:cubicBezTo>
                  <a:pt x="79811" y="21431"/>
                  <a:pt x="75009" y="26233"/>
                  <a:pt x="75009" y="32147"/>
                </a:cubicBezTo>
                <a:cubicBezTo>
                  <a:pt x="75009" y="38061"/>
                  <a:pt x="79811" y="42863"/>
                  <a:pt x="85725" y="42863"/>
                </a:cubicBezTo>
                <a:cubicBezTo>
                  <a:pt x="91639" y="42863"/>
                  <a:pt x="96441" y="38061"/>
                  <a:pt x="96441" y="32147"/>
                </a:cubicBezTo>
                <a:close/>
                <a:moveTo>
                  <a:pt x="85725" y="139303"/>
                </a:moveTo>
                <a:cubicBezTo>
                  <a:pt x="97546" y="139303"/>
                  <a:pt x="107156" y="129693"/>
                  <a:pt x="107156" y="117872"/>
                </a:cubicBezTo>
                <a:cubicBezTo>
                  <a:pt x="107156" y="112447"/>
                  <a:pt x="105147" y="107458"/>
                  <a:pt x="101798" y="103707"/>
                </a:cubicBezTo>
                <a:lnTo>
                  <a:pt x="125071" y="57195"/>
                </a:lnTo>
                <a:cubicBezTo>
                  <a:pt x="127047" y="53210"/>
                  <a:pt x="125440" y="48388"/>
                  <a:pt x="121488" y="46412"/>
                </a:cubicBezTo>
                <a:cubicBezTo>
                  <a:pt x="117537" y="44436"/>
                  <a:pt x="112681" y="46044"/>
                  <a:pt x="110706" y="49995"/>
                </a:cubicBezTo>
                <a:lnTo>
                  <a:pt x="87433" y="96508"/>
                </a:lnTo>
                <a:cubicBezTo>
                  <a:pt x="86864" y="96474"/>
                  <a:pt x="86294" y="96441"/>
                  <a:pt x="85725" y="96441"/>
                </a:cubicBezTo>
                <a:cubicBezTo>
                  <a:pt x="73904" y="96441"/>
                  <a:pt x="64294" y="106051"/>
                  <a:pt x="64294" y="117872"/>
                </a:cubicBezTo>
                <a:cubicBezTo>
                  <a:pt x="64294" y="129693"/>
                  <a:pt x="73904" y="139303"/>
                  <a:pt x="85725" y="139303"/>
                </a:cubicBezTo>
                <a:close/>
                <a:moveTo>
                  <a:pt x="58936" y="48220"/>
                </a:moveTo>
                <a:cubicBezTo>
                  <a:pt x="58936" y="42306"/>
                  <a:pt x="54134" y="37505"/>
                  <a:pt x="48220" y="37505"/>
                </a:cubicBezTo>
                <a:cubicBezTo>
                  <a:pt x="42306" y="37505"/>
                  <a:pt x="37505" y="42306"/>
                  <a:pt x="37505" y="48220"/>
                </a:cubicBezTo>
                <a:cubicBezTo>
                  <a:pt x="37505" y="54134"/>
                  <a:pt x="42306" y="58936"/>
                  <a:pt x="48220" y="58936"/>
                </a:cubicBezTo>
                <a:cubicBezTo>
                  <a:pt x="54134" y="58936"/>
                  <a:pt x="58936" y="54134"/>
                  <a:pt x="58936" y="48220"/>
                </a:cubicBezTo>
                <a:close/>
                <a:moveTo>
                  <a:pt x="32147" y="96441"/>
                </a:moveTo>
                <a:cubicBezTo>
                  <a:pt x="38061" y="96441"/>
                  <a:pt x="42863" y="91639"/>
                  <a:pt x="42863" y="85725"/>
                </a:cubicBezTo>
                <a:cubicBezTo>
                  <a:pt x="42863" y="79811"/>
                  <a:pt x="38061" y="75009"/>
                  <a:pt x="32147" y="75009"/>
                </a:cubicBezTo>
                <a:cubicBezTo>
                  <a:pt x="26233" y="75009"/>
                  <a:pt x="21431" y="79811"/>
                  <a:pt x="21431" y="85725"/>
                </a:cubicBezTo>
                <a:cubicBezTo>
                  <a:pt x="21431" y="91639"/>
                  <a:pt x="26233" y="96441"/>
                  <a:pt x="32147" y="96441"/>
                </a:cubicBezTo>
                <a:close/>
                <a:moveTo>
                  <a:pt x="150019" y="85725"/>
                </a:moveTo>
                <a:cubicBezTo>
                  <a:pt x="150019" y="79811"/>
                  <a:pt x="145217" y="75009"/>
                  <a:pt x="139303" y="75009"/>
                </a:cubicBezTo>
                <a:cubicBezTo>
                  <a:pt x="133389" y="75009"/>
                  <a:pt x="128588" y="79811"/>
                  <a:pt x="128588" y="85725"/>
                </a:cubicBezTo>
                <a:cubicBezTo>
                  <a:pt x="128588" y="91639"/>
                  <a:pt x="133389" y="96441"/>
                  <a:pt x="139303" y="96441"/>
                </a:cubicBezTo>
                <a:cubicBezTo>
                  <a:pt x="145217" y="96441"/>
                  <a:pt x="150019" y="91639"/>
                  <a:pt x="150019" y="85725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90613" y="3850481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高功率DC充电站提升用户体验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62000" y="4155281"/>
            <a:ext cx="4905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50kW-350kW快充技术可在30分钟内补充80%电量，大幅提升用户便利性和满意度。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600075" y="4883944"/>
            <a:ext cx="5162550" cy="1066800"/>
          </a:xfrm>
          <a:custGeom>
            <a:avLst/>
            <a:gdLst/>
            <a:ahLst/>
            <a:cxnLst/>
            <a:rect l="l" t="t" r="r" b="b"/>
            <a:pathLst>
              <a:path w="5162550" h="1066800">
                <a:moveTo>
                  <a:pt x="76202" y="0"/>
                </a:moveTo>
                <a:lnTo>
                  <a:pt x="5086348" y="0"/>
                </a:lnTo>
                <a:cubicBezTo>
                  <a:pt x="5128433" y="0"/>
                  <a:pt x="5162550" y="34117"/>
                  <a:pt x="5162550" y="76202"/>
                </a:cubicBezTo>
                <a:lnTo>
                  <a:pt x="5162550" y="990598"/>
                </a:lnTo>
                <a:cubicBezTo>
                  <a:pt x="5162550" y="1032683"/>
                  <a:pt x="5128433" y="1066800"/>
                  <a:pt x="5086348" y="1066800"/>
                </a:cubicBezTo>
                <a:lnTo>
                  <a:pt x="76202" y="1066800"/>
                </a:lnTo>
                <a:cubicBezTo>
                  <a:pt x="34117" y="1066800"/>
                  <a:pt x="0" y="1032683"/>
                  <a:pt x="0" y="9905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D4AF37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807244" y="5074444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0" y="63155"/>
                </a:moveTo>
                <a:cubicBezTo>
                  <a:pt x="0" y="28262"/>
                  <a:pt x="28798" y="0"/>
                  <a:pt x="64294" y="0"/>
                </a:cubicBezTo>
                <a:cubicBezTo>
                  <a:pt x="99789" y="0"/>
                  <a:pt x="128588" y="28262"/>
                  <a:pt x="128588" y="63155"/>
                </a:cubicBezTo>
                <a:cubicBezTo>
                  <a:pt x="128588" y="103104"/>
                  <a:pt x="88337" y="150990"/>
                  <a:pt x="71527" y="169240"/>
                </a:cubicBezTo>
                <a:cubicBezTo>
                  <a:pt x="67575" y="173526"/>
                  <a:pt x="60979" y="173526"/>
                  <a:pt x="57027" y="169240"/>
                </a:cubicBezTo>
                <a:cubicBezTo>
                  <a:pt x="40217" y="150990"/>
                  <a:pt x="-33" y="103104"/>
                  <a:pt x="-33" y="63155"/>
                </a:cubicBezTo>
                <a:close/>
                <a:moveTo>
                  <a:pt x="64294" y="85725"/>
                </a:moveTo>
                <a:cubicBezTo>
                  <a:pt x="76122" y="85725"/>
                  <a:pt x="85725" y="76122"/>
                  <a:pt x="85725" y="64294"/>
                </a:cubicBezTo>
                <a:cubicBezTo>
                  <a:pt x="85725" y="52466"/>
                  <a:pt x="76122" y="42863"/>
                  <a:pt x="64294" y="42863"/>
                </a:cubicBezTo>
                <a:cubicBezTo>
                  <a:pt x="52466" y="42863"/>
                  <a:pt x="42863" y="52466"/>
                  <a:pt x="42863" y="64294"/>
                </a:cubicBezTo>
                <a:cubicBezTo>
                  <a:pt x="42863" y="76122"/>
                  <a:pt x="52466" y="85725"/>
                  <a:pt x="64294" y="85725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090613" y="5045869"/>
            <a:ext cx="2057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战略位置布局增强品牌影响力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62000" y="5350669"/>
            <a:ext cx="4905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在高速公路、购物中心、商业区等战略位置布局充电站，提升品牌曝光度和市场认知。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6219825" y="1514475"/>
            <a:ext cx="5581650" cy="3276600"/>
          </a:xfrm>
          <a:custGeom>
            <a:avLst/>
            <a:gdLst/>
            <a:ahLst/>
            <a:cxnLst/>
            <a:rect l="l" t="t" r="r" b="b"/>
            <a:pathLst>
              <a:path w="5581650" h="3276600">
                <a:moveTo>
                  <a:pt x="114288" y="0"/>
                </a:moveTo>
                <a:lnTo>
                  <a:pt x="5467362" y="0"/>
                </a:lnTo>
                <a:cubicBezTo>
                  <a:pt x="5530482" y="0"/>
                  <a:pt x="5581650" y="51168"/>
                  <a:pt x="5581650" y="114288"/>
                </a:cubicBezTo>
                <a:lnTo>
                  <a:pt x="5581650" y="3162312"/>
                </a:lnTo>
                <a:cubicBezTo>
                  <a:pt x="5581650" y="3225432"/>
                  <a:pt x="5530482" y="3276600"/>
                  <a:pt x="5467362" y="3276600"/>
                </a:cubicBezTo>
                <a:lnTo>
                  <a:pt x="114288" y="3276600"/>
                </a:lnTo>
                <a:cubicBezTo>
                  <a:pt x="51168" y="3276600"/>
                  <a:pt x="0" y="3225432"/>
                  <a:pt x="0" y="3162312"/>
                </a:cubicBezTo>
                <a:lnTo>
                  <a:pt x="0" y="114288"/>
                </a:lnTo>
                <a:cubicBezTo>
                  <a:pt x="0" y="51211"/>
                  <a:pt x="51211" y="0"/>
                  <a:pt x="114288" y="0"/>
                </a:cubicBezTo>
                <a:close/>
              </a:path>
            </a:pathLst>
          </a:custGeom>
          <a:solidFill>
            <a:srgbClr val="E8E8E8"/>
          </a:solidFill>
          <a:ln w="25400">
            <a:solidFill>
              <a:srgbClr val="A67B5B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6448425" y="17526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6705600" y="1714500"/>
            <a:ext cx="50101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当前挑战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6429375" y="2181225"/>
            <a:ext cx="5162550" cy="2400300"/>
          </a:xfrm>
          <a:custGeom>
            <a:avLst/>
            <a:gdLst/>
            <a:ahLst/>
            <a:cxnLst/>
            <a:rect l="l" t="t" r="r" b="b"/>
            <a:pathLst>
              <a:path w="5162550" h="2400300">
                <a:moveTo>
                  <a:pt x="76210" y="0"/>
                </a:moveTo>
                <a:lnTo>
                  <a:pt x="5086340" y="0"/>
                </a:lnTo>
                <a:cubicBezTo>
                  <a:pt x="5128430" y="0"/>
                  <a:pt x="5162550" y="34120"/>
                  <a:pt x="5162550" y="76210"/>
                </a:cubicBezTo>
                <a:lnTo>
                  <a:pt x="5162550" y="2324090"/>
                </a:lnTo>
                <a:cubicBezTo>
                  <a:pt x="5162550" y="2366180"/>
                  <a:pt x="5128430" y="2400300"/>
                  <a:pt x="5086340" y="2400300"/>
                </a:cubicBezTo>
                <a:lnTo>
                  <a:pt x="76210" y="2400300"/>
                </a:lnTo>
                <a:cubicBezTo>
                  <a:pt x="34120" y="2400300"/>
                  <a:pt x="0" y="2366180"/>
                  <a:pt x="0" y="2324090"/>
                </a:cubicBezTo>
                <a:lnTo>
                  <a:pt x="0" y="76210"/>
                </a:lnTo>
                <a:cubicBezTo>
                  <a:pt x="0" y="34148"/>
                  <a:pt x="34148" y="0"/>
                  <a:pt x="76210" y="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A67B5B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615113" y="2574131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36624" y="153479"/>
                </a:moveTo>
                <a:lnTo>
                  <a:pt x="37021" y="53876"/>
                </a:lnTo>
                <a:cubicBezTo>
                  <a:pt x="28687" y="65559"/>
                  <a:pt x="23812" y="79846"/>
                  <a:pt x="23812" y="95250"/>
                </a:cubicBezTo>
                <a:cubicBezTo>
                  <a:pt x="23812" y="134689"/>
                  <a:pt x="55811" y="166688"/>
                  <a:pt x="95250" y="166688"/>
                </a:cubicBezTo>
                <a:cubicBezTo>
                  <a:pt x="110691" y="166688"/>
                  <a:pt x="124978" y="161813"/>
                  <a:pt x="136624" y="153479"/>
                </a:cubicBezTo>
                <a:close/>
                <a:moveTo>
                  <a:pt x="153479" y="136624"/>
                </a:moveTo>
                <a:cubicBezTo>
                  <a:pt x="161813" y="124941"/>
                  <a:pt x="166688" y="110654"/>
                  <a:pt x="166688" y="95250"/>
                </a:cubicBezTo>
                <a:cubicBezTo>
                  <a:pt x="166688" y="55811"/>
                  <a:pt x="134689" y="23812"/>
                  <a:pt x="95250" y="23812"/>
                </a:cubicBezTo>
                <a:cubicBezTo>
                  <a:pt x="79809" y="23812"/>
                  <a:pt x="65522" y="28687"/>
                  <a:pt x="53876" y="37021"/>
                </a:cubicBezTo>
                <a:lnTo>
                  <a:pt x="153479" y="136624"/>
                </a:ln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6943725" y="2536031"/>
            <a:ext cx="1962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ZEVIP资金补贴政策限制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6591300" y="2917031"/>
            <a:ext cx="490537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目前ZEVIP（零排放车辆基础设施计划）暂不支持中国设备申请50%的大型商用充电桩补贴，这意味着更高的初期资金投入。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6610350" y="353139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Text 26"/>
          <p:cNvSpPr/>
          <p:nvPr/>
        </p:nvSpPr>
        <p:spPr>
          <a:xfrm>
            <a:off x="6834188" y="3502819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大型商用站（&gt;50kW）补贴受限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6610350" y="379809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6834188" y="3769519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初期投资成本较高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Shape 29"/>
          <p:cNvSpPr/>
          <p:nvPr/>
        </p:nvSpPr>
        <p:spPr>
          <a:xfrm>
            <a:off x="6610350" y="406479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133350"/>
                </a:moveTo>
                <a:cubicBezTo>
                  <a:pt x="103474" y="133350"/>
                  <a:pt x="133350" y="103474"/>
                  <a:pt x="133350" y="66675"/>
                </a:cubicBezTo>
                <a:cubicBezTo>
                  <a:pt x="133350" y="29876"/>
                  <a:pt x="103474" y="0"/>
                  <a:pt x="66675" y="0"/>
                </a:cubicBezTo>
                <a:cubicBezTo>
                  <a:pt x="29876" y="0"/>
                  <a:pt x="0" y="29876"/>
                  <a:pt x="0" y="66675"/>
                </a:cubicBezTo>
                <a:cubicBezTo>
                  <a:pt x="0" y="103474"/>
                  <a:pt x="29876" y="133350"/>
                  <a:pt x="66675" y="133350"/>
                </a:cubicBezTo>
                <a:close/>
                <a:moveTo>
                  <a:pt x="43495" y="43495"/>
                </a:moveTo>
                <a:cubicBezTo>
                  <a:pt x="45943" y="41047"/>
                  <a:pt x="49902" y="41047"/>
                  <a:pt x="52324" y="43495"/>
                </a:cubicBezTo>
                <a:lnTo>
                  <a:pt x="66649" y="57820"/>
                </a:lnTo>
                <a:lnTo>
                  <a:pt x="80974" y="43495"/>
                </a:lnTo>
                <a:cubicBezTo>
                  <a:pt x="83422" y="41047"/>
                  <a:pt x="87381" y="41047"/>
                  <a:pt x="89803" y="43495"/>
                </a:cubicBezTo>
                <a:cubicBezTo>
                  <a:pt x="92225" y="45943"/>
                  <a:pt x="92251" y="49902"/>
                  <a:pt x="89803" y="52324"/>
                </a:cubicBezTo>
                <a:lnTo>
                  <a:pt x="75478" y="66649"/>
                </a:lnTo>
                <a:lnTo>
                  <a:pt x="89803" y="80974"/>
                </a:lnTo>
                <a:cubicBezTo>
                  <a:pt x="92251" y="83422"/>
                  <a:pt x="92251" y="87381"/>
                  <a:pt x="89803" y="89803"/>
                </a:cubicBezTo>
                <a:cubicBezTo>
                  <a:pt x="87355" y="92225"/>
                  <a:pt x="83396" y="92251"/>
                  <a:pt x="80974" y="89803"/>
                </a:cubicBezTo>
                <a:lnTo>
                  <a:pt x="66649" y="75478"/>
                </a:lnTo>
                <a:lnTo>
                  <a:pt x="52324" y="89803"/>
                </a:lnTo>
                <a:cubicBezTo>
                  <a:pt x="49876" y="92251"/>
                  <a:pt x="45917" y="92251"/>
                  <a:pt x="43495" y="89803"/>
                </a:cubicBezTo>
                <a:cubicBezTo>
                  <a:pt x="41073" y="87355"/>
                  <a:pt x="41047" y="83396"/>
                  <a:pt x="43495" y="80974"/>
                </a:cubicBezTo>
                <a:lnTo>
                  <a:pt x="57820" y="66649"/>
                </a:lnTo>
                <a:lnTo>
                  <a:pt x="43495" y="52324"/>
                </a:lnTo>
                <a:cubicBezTo>
                  <a:pt x="41047" y="49876"/>
                  <a:pt x="41047" y="45917"/>
                  <a:pt x="43495" y="43495"/>
                </a:cubicBezTo>
                <a:close/>
              </a:path>
            </a:pathLst>
          </a:custGeom>
          <a:solidFill>
            <a:srgbClr val="D35400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6834188" y="4036219"/>
            <a:ext cx="1133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5D6D7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投资回报周期延长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Shape 31"/>
          <p:cNvSpPr/>
          <p:nvPr/>
        </p:nvSpPr>
        <p:spPr>
          <a:xfrm>
            <a:off x="6219825" y="4962525"/>
            <a:ext cx="5581650" cy="1504950"/>
          </a:xfrm>
          <a:custGeom>
            <a:avLst/>
            <a:gdLst/>
            <a:ahLst/>
            <a:cxnLst/>
            <a:rect l="l" t="t" r="r" b="b"/>
            <a:pathLst>
              <a:path w="5581650" h="1504950">
                <a:moveTo>
                  <a:pt x="114301" y="0"/>
                </a:moveTo>
                <a:lnTo>
                  <a:pt x="5467349" y="0"/>
                </a:lnTo>
                <a:cubicBezTo>
                  <a:pt x="5530476" y="0"/>
                  <a:pt x="5581650" y="51174"/>
                  <a:pt x="5581650" y="114301"/>
                </a:cubicBezTo>
                <a:lnTo>
                  <a:pt x="5581650" y="1390649"/>
                </a:lnTo>
                <a:cubicBezTo>
                  <a:pt x="5581650" y="1453776"/>
                  <a:pt x="5530476" y="1504950"/>
                  <a:pt x="5467349" y="1504950"/>
                </a:cubicBezTo>
                <a:lnTo>
                  <a:pt x="114301" y="1504950"/>
                </a:lnTo>
                <a:cubicBezTo>
                  <a:pt x="51174" y="1504950"/>
                  <a:pt x="0" y="1453776"/>
                  <a:pt x="0" y="1390649"/>
                </a:cubicBezTo>
                <a:lnTo>
                  <a:pt x="0" y="114301"/>
                </a:lnTo>
                <a:cubicBezTo>
                  <a:pt x="0" y="51217"/>
                  <a:pt x="51217" y="0"/>
                  <a:pt x="114301" y="0"/>
                </a:cubicBezTo>
                <a:close/>
              </a:path>
            </a:pathLst>
          </a:custGeom>
          <a:solidFill>
            <a:srgbClr val="FFF9E6"/>
          </a:solidFill>
          <a:ln w="25400">
            <a:solidFill>
              <a:srgbClr val="D4AF37">
                <a:alpha val="60000"/>
              </a:srgbClr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Shape 32"/>
          <p:cNvSpPr/>
          <p:nvPr/>
        </p:nvSpPr>
        <p:spPr>
          <a:xfrm>
            <a:off x="6467475" y="5200650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Text 33"/>
          <p:cNvSpPr/>
          <p:nvPr/>
        </p:nvSpPr>
        <p:spPr>
          <a:xfrm>
            <a:off x="6657975" y="5162550"/>
            <a:ext cx="5038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可行性分析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Shape 34"/>
          <p:cNvSpPr/>
          <p:nvPr/>
        </p:nvSpPr>
        <p:spPr>
          <a:xfrm>
            <a:off x="6447234" y="55816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Text 35"/>
          <p:cNvSpPr/>
          <p:nvPr/>
        </p:nvSpPr>
        <p:spPr>
          <a:xfrm>
            <a:off x="6662738" y="5543550"/>
            <a:ext cx="1933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如果贵司设备具有显著技术优势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Shape 36"/>
          <p:cNvSpPr/>
          <p:nvPr/>
        </p:nvSpPr>
        <p:spPr>
          <a:xfrm>
            <a:off x="6447234" y="58483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Text 37"/>
          <p:cNvSpPr/>
          <p:nvPr/>
        </p:nvSpPr>
        <p:spPr>
          <a:xfrm>
            <a:off x="6662738" y="5810250"/>
            <a:ext cx="2066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如果贵司愿意进行战略性长期投资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Shape 38"/>
          <p:cNvSpPr/>
          <p:nvPr/>
        </p:nvSpPr>
        <p:spPr>
          <a:xfrm>
            <a:off x="6447234" y="6115050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E67E22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Text 39"/>
          <p:cNvSpPr/>
          <p:nvPr/>
        </p:nvSpPr>
        <p:spPr>
          <a:xfrm>
            <a:off x="6662738" y="6076950"/>
            <a:ext cx="2733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E5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商用充电网络布局仍是可行的差异化竞争策略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2B2063D3-7652-E4DF-7188-06C741E449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11000"/>
                    </a14:imgEffect>
                    <a14:imgEffect>
                      <a14:brightnessContrast bright="27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D354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INVESTMENT ANALYSIS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D291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资金投入分析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914400" cy="57150"/>
          </a:xfrm>
          <a:custGeom>
            <a:avLst/>
            <a:gdLst/>
            <a:ahLst/>
            <a:cxnLst/>
            <a:rect l="l" t="t" r="r" b="b"/>
            <a:pathLst>
              <a:path w="914400" h="57150">
                <a:moveTo>
                  <a:pt x="0" y="0"/>
                </a:moveTo>
                <a:lnTo>
                  <a:pt x="914400" y="0"/>
                </a:lnTo>
                <a:lnTo>
                  <a:pt x="914400" y="57150"/>
                </a:lnTo>
                <a:lnTo>
                  <a:pt x="0" y="57150"/>
                </a:lnTo>
                <a:lnTo>
                  <a:pt x="0" y="0"/>
                </a:ln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10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531661"/>
              </p:ext>
            </p:extLst>
          </p:nvPr>
        </p:nvGraphicFramePr>
        <p:xfrm>
          <a:off x="381000" y="1504950"/>
          <a:ext cx="11430000" cy="2724152"/>
        </p:xfrm>
        <a:graphic>
          <a:graphicData uri="http://schemas.openxmlformats.org/drawingml/2006/table">
            <a:tbl>
              <a:tblPr/>
              <a:tblGrid>
                <a:gridCol w="2857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57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1038"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项目类型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单位成本估算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补贴情况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b="1" u="none" dirty="0">
                          <a:solidFill>
                            <a:srgbClr val="FFFFFF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投资回报周期</a:t>
                      </a:r>
                      <a:endParaRPr lang="en-US" sz="13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442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103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家用充电桩安装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CAD $800-2,000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部分</a:t>
                      </a:r>
                      <a:r>
                        <a:rPr lang="zh-CN" alt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市</a:t>
                      </a:r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级</a:t>
                      </a:r>
                      <a:r>
                        <a:rPr lang="zh-CN" alt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低息贷款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即时（随车销售）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D4AF3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9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103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小型商用站（&lt;50kW）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CAD $15,000-30,000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暂无ZEVIP补贴</a:t>
                      </a:r>
                      <a:endParaRPr lang="en-US" sz="1200" u="none" dirty="0">
                        <a:solidFill>
                          <a:srgbClr val="3D2914"/>
                        </a:solidFill>
                        <a:latin typeface="微软雅黑" pitchFamily="34" charset="0"/>
                        <a:ea typeface="微软雅黑" pitchFamily="34" charset="-122"/>
                        <a:cs typeface="微软雅黑" pitchFamily="34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暂无</a:t>
                      </a:r>
                      <a:r>
                        <a:rPr lang="en-US" altLang="zh-CN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EV</a:t>
                      </a:r>
                      <a:r>
                        <a:rPr lang="en-US" altLang="zh-CN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</a:t>
                      </a:r>
                      <a:r>
                        <a:rPr lang="en-US" altLang="zh-CN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ChargeON</a:t>
                      </a:r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补贴</a:t>
                      </a:r>
                      <a:endParaRPr lang="en-US" sz="1200" u="none" dirty="0">
                        <a:solidFill>
                          <a:srgbClr val="3D2914"/>
                        </a:solidFill>
                        <a:latin typeface="微软雅黑" pitchFamily="34" charset="0"/>
                        <a:ea typeface="微软雅黑" pitchFamily="34" charset="-122"/>
                        <a:cs typeface="微软雅黑" pitchFamily="34" charset="-12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2-3年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1038"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大型快充站（&gt;50kW）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CAD $100,000-200,000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暂无ZEVIP补贴</a:t>
                      </a:r>
                      <a:endParaRPr lang="en-US" sz="1200" u="none" dirty="0">
                        <a:solidFill>
                          <a:srgbClr val="3D2914"/>
                        </a:solidFill>
                        <a:latin typeface="微软雅黑" pitchFamily="34" charset="0"/>
                        <a:ea typeface="微软雅黑" pitchFamily="34" charset="-122"/>
                        <a:cs typeface="微软雅黑" pitchFamily="34" charset="-12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暂无</a:t>
                      </a:r>
                      <a:r>
                        <a:rPr lang="en-US" altLang="zh-CN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EV</a:t>
                      </a:r>
                      <a:r>
                        <a:rPr lang="en-US" altLang="zh-CN" sz="1200" u="none" dirty="0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 </a:t>
                      </a:r>
                      <a:r>
                        <a:rPr lang="en-US" altLang="zh-CN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ChargeON</a:t>
                      </a:r>
                      <a:r>
                        <a:rPr lang="en-US" sz="1200" u="none" dirty="0" err="1">
                          <a:solidFill>
                            <a:srgbClr val="3D2914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补贴</a:t>
                      </a:r>
                      <a:endParaRPr lang="en-US" sz="1200" u="none" dirty="0">
                        <a:solidFill>
                          <a:srgbClr val="3D2914"/>
                        </a:solidFill>
                        <a:latin typeface="微软雅黑" pitchFamily="34" charset="0"/>
                        <a:ea typeface="微软雅黑" pitchFamily="34" charset="-122"/>
                        <a:cs typeface="微软雅黑" pitchFamily="34" charset="-12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u="none" dirty="0">
                          <a:solidFill>
                            <a:srgbClr val="2C3E5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4-6年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marL="190500" marR="190500" marT="152400" marB="152400" anchor="ctr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hape 3"/>
          <p:cNvSpPr/>
          <p:nvPr/>
        </p:nvSpPr>
        <p:spPr>
          <a:xfrm>
            <a:off x="395288" y="5214938"/>
            <a:ext cx="11401425" cy="1247775"/>
          </a:xfrm>
          <a:custGeom>
            <a:avLst/>
            <a:gdLst/>
            <a:ahLst/>
            <a:cxnLst/>
            <a:rect l="l" t="t" r="r" b="b"/>
            <a:pathLst>
              <a:path w="11401425" h="1247775">
                <a:moveTo>
                  <a:pt x="114296" y="0"/>
                </a:moveTo>
                <a:lnTo>
                  <a:pt x="11287129" y="0"/>
                </a:lnTo>
                <a:cubicBezTo>
                  <a:pt x="11350253" y="0"/>
                  <a:pt x="11401425" y="51172"/>
                  <a:pt x="11401425" y="114296"/>
                </a:cubicBezTo>
                <a:lnTo>
                  <a:pt x="11401425" y="1133479"/>
                </a:lnTo>
                <a:cubicBezTo>
                  <a:pt x="11401425" y="1196603"/>
                  <a:pt x="11350253" y="1247775"/>
                  <a:pt x="11287129" y="1247775"/>
                </a:cubicBezTo>
                <a:lnTo>
                  <a:pt x="114296" y="1247775"/>
                </a:lnTo>
                <a:cubicBezTo>
                  <a:pt x="51172" y="1247775"/>
                  <a:pt x="0" y="1196603"/>
                  <a:pt x="0" y="1133479"/>
                </a:cubicBezTo>
                <a:lnTo>
                  <a:pt x="0" y="114296"/>
                </a:lnTo>
                <a:cubicBezTo>
                  <a:pt x="0" y="51214"/>
                  <a:pt x="51214" y="0"/>
                  <a:pt x="114296" y="0"/>
                </a:cubicBezTo>
                <a:close/>
              </a:path>
            </a:pathLst>
          </a:custGeom>
          <a:solidFill>
            <a:srgbClr val="6B4423"/>
          </a:solidFill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00075" y="54197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266700" y="0"/>
                </a:moveTo>
                <a:lnTo>
                  <a:pt x="266700" y="0"/>
                </a:lnTo>
                <a:cubicBezTo>
                  <a:pt x="413896" y="0"/>
                  <a:pt x="533400" y="119504"/>
                  <a:pt x="533400" y="266700"/>
                </a:cubicBezTo>
                <a:lnTo>
                  <a:pt x="533400" y="266700"/>
                </a:lnTo>
                <a:cubicBezTo>
                  <a:pt x="533400" y="413896"/>
                  <a:pt x="413896" y="533400"/>
                  <a:pt x="266700" y="533400"/>
                </a:cubicBezTo>
                <a:lnTo>
                  <a:pt x="266700" y="533400"/>
                </a:lnTo>
                <a:cubicBezTo>
                  <a:pt x="119504" y="533400"/>
                  <a:pt x="0" y="413896"/>
                  <a:pt x="0" y="266700"/>
                </a:cubicBezTo>
                <a:lnTo>
                  <a:pt x="0" y="266700"/>
                </a:lnTo>
                <a:cubicBezTo>
                  <a:pt x="0" y="119504"/>
                  <a:pt x="119504" y="0"/>
                  <a:pt x="266700" y="0"/>
                </a:cubicBezTo>
                <a:close/>
              </a:path>
            </a:pathLst>
          </a:custGeom>
          <a:solidFill>
            <a:srgbClr val="D4AF37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81050" y="557212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6B4423"/>
          </a:solidFill>
          <a:ln/>
        </p:spPr>
        <p:txBody>
          <a:bodyPr/>
          <a:lstStyle/>
          <a:p>
            <a:endParaRPr 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 6"/>
          <p:cNvSpPr/>
          <p:nvPr/>
        </p:nvSpPr>
        <p:spPr>
          <a:xfrm>
            <a:off x="1285875" y="5419725"/>
            <a:ext cx="10401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建议策略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Text 7"/>
          <p:cNvSpPr/>
          <p:nvPr/>
        </p:nvSpPr>
        <p:spPr>
          <a:xfrm>
            <a:off x="1285875" y="5762625"/>
            <a:ext cx="103822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Noto Sans SC" pitchFamily="34" charset="-120"/>
              </a:rPr>
              <a:t>优先布局家用市场，建立品牌认知和用户基础；同时在核心城市（多伦多、渥太华、密西沙加等）选择性投资旗舰商用充电站，展示技术实力和品牌决心。</a:t>
            </a:r>
            <a:endParaRPr lang="en-US" sz="16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893</Words>
  <Application>Microsoft Office PowerPoint</Application>
  <PresentationFormat>Widescreen</PresentationFormat>
  <Paragraphs>329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Microsoft YaHei</vt:lpstr>
      <vt:lpstr>Microsoft YaHei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EVSE Canada × 中国电车品牌 加拿大市场战略合作提案</dc:title>
  <dc:subject>EVSE Canada × 中国电车品牌 加拿大市场战略合作提案</dc:subject>
  <dc:creator>Kimi</dc:creator>
  <cp:lastModifiedBy>Ho, Harley {AQJB~MISSISSAUGA}</cp:lastModifiedBy>
  <cp:revision>7</cp:revision>
  <dcterms:created xsi:type="dcterms:W3CDTF">2026-02-07T22:40:11Z</dcterms:created>
  <dcterms:modified xsi:type="dcterms:W3CDTF">2026-02-10T16:53:44Z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{"Label":"EVSE Canada × 中国电车品牌 加拿大市场战略合作提案","ContentProducer":"001191110108MACG2KBH8F10000","ProduceID":"19c3a422-6ba2-80c6-8000-0000176b5f76","ReservedCode1":"","ContentPropagator":"001191110108MACG2KBH8F20000","PropagateID":"19c3a422-6ba2-80c6-8000-0000176b5f76","ReservedCode2":""}</vt:lpwstr>
  </property>
</Properties>
</file>